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0" r:id="rId1"/>
  </p:sldMasterIdLst>
  <p:sldIdLst>
    <p:sldId id="257" r:id="rId2"/>
    <p:sldId id="262" r:id="rId3"/>
    <p:sldId id="263" r:id="rId4"/>
    <p:sldId id="264" r:id="rId5"/>
    <p:sldId id="267" r:id="rId6"/>
    <p:sldId id="265" r:id="rId7"/>
    <p:sldId id="261" r:id="rId8"/>
  </p:sldIdLst>
  <p:sldSz cx="10287000" cy="12858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EE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9" d="100"/>
          <a:sy n="49" d="100"/>
        </p:scale>
        <p:origin x="2290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322469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86969" y="3683001"/>
            <a:ext cx="6428507" cy="4540245"/>
          </a:xfrm>
        </p:spPr>
        <p:txBody>
          <a:bodyPr anchor="b">
            <a:normAutofit/>
          </a:bodyPr>
          <a:lstStyle>
            <a:lvl1pPr algn="r">
              <a:defRPr sz="495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86969" y="8223250"/>
            <a:ext cx="6428507" cy="2635251"/>
          </a:xfrm>
        </p:spPr>
        <p:txBody>
          <a:bodyPr anchor="t">
            <a:normAutofit/>
          </a:bodyPr>
          <a:lstStyle>
            <a:lvl1pPr marL="0" indent="0" algn="r">
              <a:buNone/>
              <a:defRPr sz="2025" cap="all">
                <a:solidFill>
                  <a:schemeClr val="tx1"/>
                </a:solidFill>
              </a:defRPr>
            </a:lvl1pPr>
            <a:lvl2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71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861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004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96350" y="11007331"/>
            <a:ext cx="1363695" cy="708422"/>
          </a:xfrm>
        </p:spPr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6970" y="11007331"/>
            <a:ext cx="4423654" cy="708422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45770" y="11007331"/>
            <a:ext cx="469706" cy="708422"/>
          </a:xfrm>
        </p:spPr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75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8874122"/>
            <a:ext cx="8743950" cy="1062634"/>
          </a:xfrm>
        </p:spPr>
        <p:txBody>
          <a:bodyPr anchor="b">
            <a:normAutofit/>
          </a:bodyPr>
          <a:lstStyle>
            <a:lvl1pPr algn="l">
              <a:defRPr sz="225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8701" y="1747710"/>
            <a:ext cx="7715250" cy="593433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9936756"/>
            <a:ext cx="8743950" cy="925710"/>
          </a:xfrm>
        </p:spPr>
        <p:txBody>
          <a:bodyPr>
            <a:normAutofit/>
          </a:bodyPr>
          <a:lstStyle>
            <a:lvl1pPr marL="0" indent="0">
              <a:buNone/>
              <a:defRPr sz="1575"/>
            </a:lvl1pPr>
            <a:lvl2pPr marL="514350" indent="0">
              <a:buNone/>
              <a:defRPr sz="1350"/>
            </a:lvl2pPr>
            <a:lvl3pPr marL="1028700" indent="0">
              <a:buNone/>
              <a:defRPr sz="1125"/>
            </a:lvl3pPr>
            <a:lvl4pPr marL="1543050" indent="0">
              <a:buNone/>
              <a:defRPr sz="1013"/>
            </a:lvl4pPr>
            <a:lvl5pPr marL="2057400" indent="0">
              <a:buNone/>
              <a:defRPr sz="1013"/>
            </a:lvl5pPr>
            <a:lvl6pPr marL="2571750" indent="0">
              <a:buNone/>
              <a:defRPr sz="1013"/>
            </a:lvl6pPr>
            <a:lvl7pPr marL="3086100" indent="0">
              <a:buNone/>
              <a:defRPr sz="1013"/>
            </a:lvl7pPr>
            <a:lvl8pPr marL="3600450" indent="0">
              <a:buNone/>
              <a:defRPr sz="1013"/>
            </a:lvl8pPr>
            <a:lvl9pPr marL="4114800" indent="0">
              <a:buNone/>
              <a:defRPr sz="101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96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4" y="1143005"/>
            <a:ext cx="8743949" cy="5857873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3" y="8143875"/>
            <a:ext cx="8743949" cy="2714625"/>
          </a:xfrm>
        </p:spPr>
        <p:txBody>
          <a:bodyPr anchor="ctr">
            <a:normAutofit/>
          </a:bodyPr>
          <a:lstStyle>
            <a:lvl1pPr marL="0" indent="0" algn="l">
              <a:buNone/>
              <a:defRPr sz="2250">
                <a:solidFill>
                  <a:schemeClr val="tx1"/>
                </a:solidFill>
              </a:defRPr>
            </a:lvl1pPr>
            <a:lvl2pPr marL="514350" indent="0">
              <a:buNone/>
              <a:defRPr sz="2025">
                <a:solidFill>
                  <a:schemeClr val="tx1">
                    <a:tint val="75000"/>
                  </a:schemeClr>
                </a:solidFill>
              </a:defRPr>
            </a:lvl2pPr>
            <a:lvl3pPr marL="10287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430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20574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5717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30861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6004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41148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526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74521" y="1346464"/>
            <a:ext cx="514484" cy="1096455"/>
          </a:xfrm>
          <a:prstGeom prst="rect">
            <a:avLst/>
          </a:prstGeom>
        </p:spPr>
        <p:txBody>
          <a:bodyPr vert="horz" lIns="102870" tIns="51435" rIns="102870" bIns="51435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02776" y="5159383"/>
            <a:ext cx="514484" cy="1096455"/>
          </a:xfrm>
          <a:prstGeom prst="rect">
            <a:avLst/>
          </a:prstGeom>
        </p:spPr>
        <p:txBody>
          <a:bodyPr vert="horz" lIns="102870" tIns="51435" rIns="102870" bIns="51435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9005" y="1143005"/>
            <a:ext cx="7977709" cy="5143498"/>
          </a:xfrm>
        </p:spPr>
        <p:txBody>
          <a:bodyPr anchor="ctr">
            <a:normAutofit/>
          </a:bodyPr>
          <a:lstStyle>
            <a:lvl1pPr algn="l">
              <a:defRPr sz="36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2255" y="6286500"/>
            <a:ext cx="7735650" cy="71437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514350" indent="0">
              <a:buFontTx/>
              <a:buNone/>
              <a:defRPr/>
            </a:lvl2pPr>
            <a:lvl3pPr marL="1028700" indent="0">
              <a:buFontTx/>
              <a:buNone/>
              <a:defRPr/>
            </a:lvl3pPr>
            <a:lvl4pPr marL="1543050" indent="0">
              <a:buFontTx/>
              <a:buNone/>
              <a:defRPr/>
            </a:lvl4pPr>
            <a:lvl5pPr marL="20574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049" y="8143875"/>
            <a:ext cx="8743950" cy="2714625"/>
          </a:xfrm>
        </p:spPr>
        <p:txBody>
          <a:bodyPr anchor="ctr">
            <a:normAutofit/>
          </a:bodyPr>
          <a:lstStyle>
            <a:lvl1pPr marL="0" indent="0" algn="l">
              <a:buNone/>
              <a:defRPr sz="2250">
                <a:solidFill>
                  <a:schemeClr val="tx1"/>
                </a:solidFill>
              </a:defRPr>
            </a:lvl1pPr>
            <a:lvl2pPr marL="514350" indent="0">
              <a:buNone/>
              <a:defRPr sz="2025">
                <a:solidFill>
                  <a:schemeClr val="tx1">
                    <a:tint val="75000"/>
                  </a:schemeClr>
                </a:solidFill>
              </a:defRPr>
            </a:lvl2pPr>
            <a:lvl3pPr marL="10287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430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20574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5717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30861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6004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41148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681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6171840"/>
            <a:ext cx="8743951" cy="2754000"/>
          </a:xfrm>
        </p:spPr>
        <p:txBody>
          <a:bodyPr anchor="b">
            <a:normAutofit/>
          </a:bodyPr>
          <a:lstStyle>
            <a:lvl1pPr algn="l">
              <a:defRPr sz="315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8925840"/>
            <a:ext cx="8743952" cy="1613250"/>
          </a:xfrm>
        </p:spPr>
        <p:txBody>
          <a:bodyPr anchor="t">
            <a:normAutofit/>
          </a:bodyPr>
          <a:lstStyle>
            <a:lvl1pPr marL="0" indent="0" algn="l">
              <a:buNone/>
              <a:defRPr sz="2025">
                <a:solidFill>
                  <a:schemeClr val="tx1"/>
                </a:solidFill>
              </a:defRPr>
            </a:lvl1pPr>
            <a:lvl2pPr marL="514350" indent="0">
              <a:buNone/>
              <a:defRPr sz="2025">
                <a:solidFill>
                  <a:schemeClr val="tx1">
                    <a:tint val="75000"/>
                  </a:schemeClr>
                </a:solidFill>
              </a:defRPr>
            </a:lvl2pPr>
            <a:lvl3pPr marL="10287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430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20574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5717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30861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6004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41148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6944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74521" y="1346464"/>
            <a:ext cx="514484" cy="1096455"/>
          </a:xfrm>
          <a:prstGeom prst="rect">
            <a:avLst/>
          </a:prstGeom>
        </p:spPr>
        <p:txBody>
          <a:bodyPr vert="horz" lIns="102870" tIns="51435" rIns="102870" bIns="51435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02776" y="5159383"/>
            <a:ext cx="514484" cy="1096455"/>
          </a:xfrm>
          <a:prstGeom prst="rect">
            <a:avLst/>
          </a:prstGeom>
        </p:spPr>
        <p:txBody>
          <a:bodyPr vert="horz" lIns="102870" tIns="51435" rIns="102870" bIns="51435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9005" y="1143005"/>
            <a:ext cx="7977709" cy="5143498"/>
          </a:xfrm>
        </p:spPr>
        <p:txBody>
          <a:bodyPr anchor="ctr">
            <a:normAutofit/>
          </a:bodyPr>
          <a:lstStyle>
            <a:lvl1pPr algn="l">
              <a:defRPr sz="36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351" y="7286625"/>
            <a:ext cx="8743951" cy="166687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25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8953500"/>
            <a:ext cx="8743951" cy="1905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5143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10287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430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20574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5717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30861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6004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41148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9497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496" y="1143005"/>
            <a:ext cx="8743951" cy="514349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15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22496" y="6572250"/>
            <a:ext cx="8743951" cy="157162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25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495" y="8143875"/>
            <a:ext cx="8743951" cy="271462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5143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10287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430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20574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5717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30861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6004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41148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922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4350" y="1143003"/>
            <a:ext cx="8743950" cy="2730501"/>
          </a:xfrm>
        </p:spPr>
        <p:txBody>
          <a:bodyPr>
            <a:normAutofit/>
          </a:bodyPr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1209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72101" y="1143001"/>
            <a:ext cx="1886199" cy="9715502"/>
          </a:xfrm>
        </p:spPr>
        <p:txBody>
          <a:bodyPr vert="eaVert">
            <a:normAutofit/>
          </a:bodyPr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1143000"/>
            <a:ext cx="6738957" cy="97155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003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24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6203589"/>
            <a:ext cx="8743950" cy="27540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8957589"/>
            <a:ext cx="8743950" cy="1613250"/>
          </a:xfrm>
        </p:spPr>
        <p:txBody>
          <a:bodyPr anchor="t">
            <a:normAutofit/>
          </a:bodyPr>
          <a:lstStyle>
            <a:lvl1pPr marL="0" indent="0" algn="l">
              <a:buNone/>
              <a:defRPr sz="2025" cap="all">
                <a:solidFill>
                  <a:schemeClr val="tx1"/>
                </a:solidFill>
              </a:defRPr>
            </a:lvl1pPr>
            <a:lvl2pPr marL="514350" indent="0">
              <a:buNone/>
              <a:defRPr sz="2025">
                <a:solidFill>
                  <a:schemeClr val="tx1">
                    <a:tint val="75000"/>
                  </a:schemeClr>
                </a:solidFill>
              </a:defRPr>
            </a:lvl2pPr>
            <a:lvl3pPr marL="10287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430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20574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5717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30861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60045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411480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98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1" y="4016378"/>
            <a:ext cx="4289679" cy="684212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68622" y="4016379"/>
            <a:ext cx="4289679" cy="684212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86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416" y="4159251"/>
            <a:ext cx="3983178" cy="1080491"/>
          </a:xfrm>
        </p:spPr>
        <p:txBody>
          <a:bodyPr anchor="b">
            <a:noAutofit/>
          </a:bodyPr>
          <a:lstStyle>
            <a:lvl1pPr marL="0" indent="0">
              <a:buNone/>
              <a:defRPr sz="2700" b="0"/>
            </a:lvl1pPr>
            <a:lvl2pPr marL="514350" indent="0">
              <a:buNone/>
              <a:defRPr sz="2250" b="1"/>
            </a:lvl2pPr>
            <a:lvl3pPr marL="1028700" indent="0">
              <a:buNone/>
              <a:defRPr sz="2025" b="1"/>
            </a:lvl3pPr>
            <a:lvl4pPr marL="1543050" indent="0">
              <a:buNone/>
              <a:defRPr sz="1800" b="1"/>
            </a:lvl4pPr>
            <a:lvl5pPr marL="2057400" indent="0">
              <a:buNone/>
              <a:defRPr sz="1800" b="1"/>
            </a:lvl5pPr>
            <a:lvl6pPr marL="2571750" indent="0">
              <a:buNone/>
              <a:defRPr sz="1800" b="1"/>
            </a:lvl6pPr>
            <a:lvl7pPr marL="3086100" indent="0">
              <a:buNone/>
              <a:defRPr sz="1800" b="1"/>
            </a:lvl7pPr>
            <a:lvl8pPr marL="3600450" indent="0">
              <a:buNone/>
              <a:defRPr sz="1800" b="1"/>
            </a:lvl8pPr>
            <a:lvl9pPr marL="4114800" indent="0">
              <a:buNone/>
              <a:defRPr sz="18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5381627"/>
            <a:ext cx="4289679" cy="54768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00010" y="4159251"/>
            <a:ext cx="3958290" cy="1080491"/>
          </a:xfrm>
        </p:spPr>
        <p:txBody>
          <a:bodyPr anchor="b">
            <a:noAutofit/>
          </a:bodyPr>
          <a:lstStyle>
            <a:lvl1pPr marL="0" indent="0">
              <a:buNone/>
              <a:defRPr sz="2700" b="0"/>
            </a:lvl1pPr>
            <a:lvl2pPr marL="514350" indent="0">
              <a:buNone/>
              <a:defRPr sz="2250" b="1"/>
            </a:lvl2pPr>
            <a:lvl3pPr marL="1028700" indent="0">
              <a:buNone/>
              <a:defRPr sz="2025" b="1"/>
            </a:lvl3pPr>
            <a:lvl4pPr marL="1543050" indent="0">
              <a:buNone/>
              <a:defRPr sz="1800" b="1"/>
            </a:lvl4pPr>
            <a:lvl5pPr marL="2057400" indent="0">
              <a:buNone/>
              <a:defRPr sz="1800" b="1"/>
            </a:lvl5pPr>
            <a:lvl6pPr marL="2571750" indent="0">
              <a:buNone/>
              <a:defRPr sz="1800" b="1"/>
            </a:lvl6pPr>
            <a:lvl7pPr marL="3086100" indent="0">
              <a:buNone/>
              <a:defRPr sz="1800" b="1"/>
            </a:lvl7pPr>
            <a:lvl8pPr marL="3600450" indent="0">
              <a:buNone/>
              <a:defRPr sz="1800" b="1"/>
            </a:lvl8pPr>
            <a:lvl9pPr marL="4114800" indent="0">
              <a:buNone/>
              <a:defRPr sz="18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68621" y="5381627"/>
            <a:ext cx="4289679" cy="54768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279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1143003"/>
            <a:ext cx="8743950" cy="273050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774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27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433" y="2921002"/>
            <a:ext cx="3220774" cy="2698748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56913" y="1143002"/>
            <a:ext cx="5206472" cy="97155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9433" y="5619751"/>
            <a:ext cx="3220774" cy="3460753"/>
          </a:xfrm>
        </p:spPr>
        <p:txBody>
          <a:bodyPr anchor="t">
            <a:normAutofit/>
          </a:bodyPr>
          <a:lstStyle>
            <a:lvl1pPr marL="0" indent="0">
              <a:buNone/>
              <a:defRPr sz="1575"/>
            </a:lvl1pPr>
            <a:lvl2pPr marL="514350" indent="0">
              <a:buNone/>
              <a:defRPr sz="1350"/>
            </a:lvl2pPr>
            <a:lvl3pPr marL="1028700" indent="0">
              <a:buNone/>
              <a:defRPr sz="1125"/>
            </a:lvl3pPr>
            <a:lvl4pPr marL="1543050" indent="0">
              <a:buNone/>
              <a:defRPr sz="1013"/>
            </a:lvl4pPr>
            <a:lvl5pPr marL="2057400" indent="0">
              <a:buNone/>
              <a:defRPr sz="1013"/>
            </a:lvl5pPr>
            <a:lvl6pPr marL="2571750" indent="0">
              <a:buNone/>
              <a:defRPr sz="1013"/>
            </a:lvl6pPr>
            <a:lvl7pPr marL="3086100" indent="0">
              <a:buNone/>
              <a:defRPr sz="1013"/>
            </a:lvl7pPr>
            <a:lvl8pPr marL="3600450" indent="0">
              <a:buNone/>
              <a:defRPr sz="1013"/>
            </a:lvl8pPr>
            <a:lvl9pPr marL="4114800" indent="0">
              <a:buNone/>
              <a:defRPr sz="101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59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1" y="0"/>
            <a:ext cx="10258425" cy="128587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894" y="3254385"/>
            <a:ext cx="4609355" cy="2571750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7850" y="1714500"/>
            <a:ext cx="3600450" cy="85725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8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9894" y="5826135"/>
            <a:ext cx="4609355" cy="34290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514350" indent="0">
              <a:buNone/>
              <a:defRPr sz="1350"/>
            </a:lvl2pPr>
            <a:lvl3pPr marL="1028700" indent="0">
              <a:buNone/>
              <a:defRPr sz="1125"/>
            </a:lvl3pPr>
            <a:lvl4pPr marL="1543050" indent="0">
              <a:buNone/>
              <a:defRPr sz="1013"/>
            </a:lvl4pPr>
            <a:lvl5pPr marL="2057400" indent="0">
              <a:buNone/>
              <a:defRPr sz="1013"/>
            </a:lvl5pPr>
            <a:lvl6pPr marL="2571750" indent="0">
              <a:buNone/>
              <a:defRPr sz="1013"/>
            </a:lvl6pPr>
            <a:lvl7pPr marL="3086100" indent="0">
              <a:buNone/>
              <a:defRPr sz="1013"/>
            </a:lvl7pPr>
            <a:lvl8pPr marL="3600450" indent="0">
              <a:buNone/>
              <a:defRPr sz="1013"/>
            </a:lvl8pPr>
            <a:lvl9pPr marL="4114800" indent="0">
              <a:buNone/>
              <a:defRPr sz="101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776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0" y="1143003"/>
            <a:ext cx="8743950" cy="27305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4016379"/>
            <a:ext cx="8743950" cy="6842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39176" y="11007331"/>
            <a:ext cx="1363695" cy="708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5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4C3ACC5-5407-4E67-B25C-1260084D1764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1" y="11007331"/>
            <a:ext cx="6739100" cy="708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5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8595" y="11007331"/>
            <a:ext cx="469706" cy="7084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5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EAA4C78-E7C3-4606-A21F-12377703E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38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p:txStyles>
    <p:titleStyle>
      <a:lvl1pPr algn="l" defTabSz="51435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21469" indent="-321469" algn="l" defTabSz="514350" rtl="0" eaLnBrk="1" latinLnBrk="0" hangingPunct="1">
        <a:spcBef>
          <a:spcPts val="0"/>
        </a:spcBef>
        <a:spcAft>
          <a:spcPts val="1125"/>
        </a:spcAft>
        <a:buClr>
          <a:schemeClr val="tx1"/>
        </a:buClr>
        <a:buSzPct val="100000"/>
        <a:buFont typeface="Arial"/>
        <a:buChar char="•"/>
        <a:defRPr sz="2025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35819" indent="-321469" algn="l" defTabSz="514350" rtl="0" eaLnBrk="1" latinLnBrk="0" hangingPunct="1">
        <a:spcBef>
          <a:spcPts val="0"/>
        </a:spcBef>
        <a:spcAft>
          <a:spcPts val="1125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50169" indent="-321469" algn="l" defTabSz="514350" rtl="0" eaLnBrk="1" latinLnBrk="0" hangingPunct="1">
        <a:spcBef>
          <a:spcPts val="0"/>
        </a:spcBef>
        <a:spcAft>
          <a:spcPts val="1125"/>
        </a:spcAft>
        <a:buClr>
          <a:schemeClr val="tx1"/>
        </a:buClr>
        <a:buSzPct val="100000"/>
        <a:buFont typeface="Arial"/>
        <a:buChar char="•"/>
        <a:defRPr sz="1575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35931" indent="-192881" algn="l" defTabSz="514350" rtl="0" eaLnBrk="1" latinLnBrk="0" hangingPunct="1">
        <a:spcBef>
          <a:spcPts val="0"/>
        </a:spcBef>
        <a:spcAft>
          <a:spcPts val="1125"/>
        </a:spcAft>
        <a:buClr>
          <a:schemeClr val="tx1"/>
        </a:buClr>
        <a:buSzPct val="100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250281" indent="-192881" algn="l" defTabSz="514350" rtl="0" eaLnBrk="1" latinLnBrk="0" hangingPunct="1">
        <a:spcBef>
          <a:spcPts val="0"/>
        </a:spcBef>
        <a:spcAft>
          <a:spcPts val="1125"/>
        </a:spcAft>
        <a:buClr>
          <a:schemeClr val="tx1"/>
        </a:buClr>
        <a:buSzPct val="100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828925" indent="-257175" algn="l" defTabSz="514350" rtl="0" eaLnBrk="1" latinLnBrk="0" hangingPunct="1">
        <a:spcBef>
          <a:spcPts val="0"/>
        </a:spcBef>
        <a:spcAft>
          <a:spcPts val="1125"/>
        </a:spcAft>
        <a:buClr>
          <a:schemeClr val="tx1"/>
        </a:buClr>
        <a:buSzPct val="100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343275" indent="-257175" algn="l" defTabSz="514350" rtl="0" eaLnBrk="1" latinLnBrk="0" hangingPunct="1">
        <a:spcBef>
          <a:spcPts val="0"/>
        </a:spcBef>
        <a:spcAft>
          <a:spcPts val="1125"/>
        </a:spcAft>
        <a:buClr>
          <a:schemeClr val="tx1"/>
        </a:buClr>
        <a:buSzPct val="100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857625" indent="-257175" algn="l" defTabSz="514350" rtl="0" eaLnBrk="1" latinLnBrk="0" hangingPunct="1">
        <a:spcBef>
          <a:spcPts val="0"/>
        </a:spcBef>
        <a:spcAft>
          <a:spcPts val="1125"/>
        </a:spcAft>
        <a:buClr>
          <a:schemeClr val="tx1"/>
        </a:buClr>
        <a:buSzPct val="100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371975" indent="-257175" algn="l" defTabSz="514350" rtl="0" eaLnBrk="1" latinLnBrk="0" hangingPunct="1">
        <a:spcBef>
          <a:spcPts val="0"/>
        </a:spcBef>
        <a:spcAft>
          <a:spcPts val="1125"/>
        </a:spcAft>
        <a:buClr>
          <a:schemeClr val="tx1"/>
        </a:buClr>
        <a:buSzPct val="100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algn="l" defTabSz="51435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algn="l" defTabSz="51435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3pPr>
      <a:lvl4pPr marL="1543050" algn="l" defTabSz="51435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algn="l" defTabSz="51435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71750" algn="l" defTabSz="51435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3086100" algn="l" defTabSz="51435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algn="l" defTabSz="51435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4114800" algn="l" defTabSz="51435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7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1000"/>
                    </a14:imgEffect>
                    <a14:imgEffect>
                      <a14:colorTemperature colorTemp="72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10287000" cy="128587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475" y="-610321"/>
            <a:ext cx="3961598" cy="39615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345" y="4413598"/>
            <a:ext cx="1003031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0" u="sng" dirty="0">
                <a:latin typeface="Stencil" panose="040409050D0802020404" pitchFamily="82" charset="0"/>
              </a:rPr>
              <a:t>UNGA-SOCHUM</a:t>
            </a:r>
          </a:p>
          <a:p>
            <a:pPr algn="ctr"/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United Nations General Assembly</a:t>
            </a:r>
            <a:endParaRPr lang="en-US" sz="4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endParaRPr lang="en-US" sz="7500" u="sng" dirty="0">
              <a:latin typeface="Stencil" panose="040409050D0802020404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70159-16E7-DF43-926D-113861CAADAA}"/>
              </a:ext>
            </a:extLst>
          </p:cNvPr>
          <p:cNvSpPr txBox="1"/>
          <p:nvPr/>
        </p:nvSpPr>
        <p:spPr>
          <a:xfrm>
            <a:off x="754380" y="6429374"/>
            <a:ext cx="8778240" cy="2800767"/>
          </a:xfrm>
          <a:custGeom>
            <a:avLst/>
            <a:gdLst>
              <a:gd name="connsiteX0" fmla="*/ 0 w 3808207"/>
              <a:gd name="connsiteY0" fmla="*/ 0 h 646331"/>
              <a:gd name="connsiteX1" fmla="*/ 467865 w 3808207"/>
              <a:gd name="connsiteY1" fmla="*/ 0 h 646331"/>
              <a:gd name="connsiteX2" fmla="*/ 1011895 w 3808207"/>
              <a:gd name="connsiteY2" fmla="*/ 0 h 646331"/>
              <a:gd name="connsiteX3" fmla="*/ 1594007 w 3808207"/>
              <a:gd name="connsiteY3" fmla="*/ 0 h 646331"/>
              <a:gd name="connsiteX4" fmla="*/ 2099954 w 3808207"/>
              <a:gd name="connsiteY4" fmla="*/ 0 h 646331"/>
              <a:gd name="connsiteX5" fmla="*/ 2643984 w 3808207"/>
              <a:gd name="connsiteY5" fmla="*/ 0 h 646331"/>
              <a:gd name="connsiteX6" fmla="*/ 3073767 w 3808207"/>
              <a:gd name="connsiteY6" fmla="*/ 0 h 646331"/>
              <a:gd name="connsiteX7" fmla="*/ 3808207 w 3808207"/>
              <a:gd name="connsiteY7" fmla="*/ 0 h 646331"/>
              <a:gd name="connsiteX8" fmla="*/ 3808207 w 3808207"/>
              <a:gd name="connsiteY8" fmla="*/ 316702 h 646331"/>
              <a:gd name="connsiteX9" fmla="*/ 3808207 w 3808207"/>
              <a:gd name="connsiteY9" fmla="*/ 646331 h 646331"/>
              <a:gd name="connsiteX10" fmla="*/ 3264177 w 3808207"/>
              <a:gd name="connsiteY10" fmla="*/ 646331 h 646331"/>
              <a:gd name="connsiteX11" fmla="*/ 2643984 w 3808207"/>
              <a:gd name="connsiteY11" fmla="*/ 646331 h 646331"/>
              <a:gd name="connsiteX12" fmla="*/ 2023790 w 3808207"/>
              <a:gd name="connsiteY12" fmla="*/ 646331 h 646331"/>
              <a:gd name="connsiteX13" fmla="*/ 1517843 w 3808207"/>
              <a:gd name="connsiteY13" fmla="*/ 646331 h 646331"/>
              <a:gd name="connsiteX14" fmla="*/ 935731 w 3808207"/>
              <a:gd name="connsiteY14" fmla="*/ 646331 h 646331"/>
              <a:gd name="connsiteX15" fmla="*/ 505948 w 3808207"/>
              <a:gd name="connsiteY15" fmla="*/ 646331 h 646331"/>
              <a:gd name="connsiteX16" fmla="*/ 0 w 3808207"/>
              <a:gd name="connsiteY16" fmla="*/ 646331 h 646331"/>
              <a:gd name="connsiteX17" fmla="*/ 0 w 3808207"/>
              <a:gd name="connsiteY17" fmla="*/ 310239 h 646331"/>
              <a:gd name="connsiteX18" fmla="*/ 0 w 3808207"/>
              <a:gd name="connsiteY18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808207" h="646331" fill="none" extrusionOk="0">
                <a:moveTo>
                  <a:pt x="0" y="0"/>
                </a:moveTo>
                <a:cubicBezTo>
                  <a:pt x="212027" y="-26765"/>
                  <a:pt x="310672" y="40600"/>
                  <a:pt x="467865" y="0"/>
                </a:cubicBezTo>
                <a:cubicBezTo>
                  <a:pt x="625058" y="-40600"/>
                  <a:pt x="805545" y="57527"/>
                  <a:pt x="1011895" y="0"/>
                </a:cubicBezTo>
                <a:cubicBezTo>
                  <a:pt x="1218245" y="-57527"/>
                  <a:pt x="1450892" y="43186"/>
                  <a:pt x="1594007" y="0"/>
                </a:cubicBezTo>
                <a:cubicBezTo>
                  <a:pt x="1737122" y="-43186"/>
                  <a:pt x="1899648" y="53449"/>
                  <a:pt x="2099954" y="0"/>
                </a:cubicBezTo>
                <a:cubicBezTo>
                  <a:pt x="2300260" y="-53449"/>
                  <a:pt x="2470621" y="21957"/>
                  <a:pt x="2643984" y="0"/>
                </a:cubicBezTo>
                <a:cubicBezTo>
                  <a:pt x="2817347" y="-21957"/>
                  <a:pt x="2952782" y="39730"/>
                  <a:pt x="3073767" y="0"/>
                </a:cubicBezTo>
                <a:cubicBezTo>
                  <a:pt x="3194752" y="-39730"/>
                  <a:pt x="3497714" y="76338"/>
                  <a:pt x="3808207" y="0"/>
                </a:cubicBezTo>
                <a:cubicBezTo>
                  <a:pt x="3831612" y="116216"/>
                  <a:pt x="3792137" y="234621"/>
                  <a:pt x="3808207" y="316702"/>
                </a:cubicBezTo>
                <a:cubicBezTo>
                  <a:pt x="3824277" y="398783"/>
                  <a:pt x="3774063" y="529048"/>
                  <a:pt x="3808207" y="646331"/>
                </a:cubicBezTo>
                <a:cubicBezTo>
                  <a:pt x="3697492" y="677495"/>
                  <a:pt x="3496882" y="603772"/>
                  <a:pt x="3264177" y="646331"/>
                </a:cubicBezTo>
                <a:cubicBezTo>
                  <a:pt x="3031472" y="688890"/>
                  <a:pt x="2924955" y="604808"/>
                  <a:pt x="2643984" y="646331"/>
                </a:cubicBezTo>
                <a:cubicBezTo>
                  <a:pt x="2363013" y="687854"/>
                  <a:pt x="2311528" y="609100"/>
                  <a:pt x="2023790" y="646331"/>
                </a:cubicBezTo>
                <a:cubicBezTo>
                  <a:pt x="1736052" y="683562"/>
                  <a:pt x="1733258" y="616083"/>
                  <a:pt x="1517843" y="646331"/>
                </a:cubicBezTo>
                <a:cubicBezTo>
                  <a:pt x="1302428" y="676579"/>
                  <a:pt x="1130293" y="586077"/>
                  <a:pt x="935731" y="646331"/>
                </a:cubicBezTo>
                <a:cubicBezTo>
                  <a:pt x="741169" y="706585"/>
                  <a:pt x="671027" y="605387"/>
                  <a:pt x="505948" y="646331"/>
                </a:cubicBezTo>
                <a:cubicBezTo>
                  <a:pt x="340869" y="687275"/>
                  <a:pt x="146870" y="586809"/>
                  <a:pt x="0" y="646331"/>
                </a:cubicBezTo>
                <a:cubicBezTo>
                  <a:pt x="-9952" y="553747"/>
                  <a:pt x="34276" y="386186"/>
                  <a:pt x="0" y="310239"/>
                </a:cubicBezTo>
                <a:cubicBezTo>
                  <a:pt x="-34276" y="234292"/>
                  <a:pt x="31639" y="145543"/>
                  <a:pt x="0" y="0"/>
                </a:cubicBezTo>
                <a:close/>
              </a:path>
              <a:path w="3808207" h="646331" stroke="0" extrusionOk="0">
                <a:moveTo>
                  <a:pt x="0" y="0"/>
                </a:moveTo>
                <a:cubicBezTo>
                  <a:pt x="257693" y="-18880"/>
                  <a:pt x="397234" y="40800"/>
                  <a:pt x="620194" y="0"/>
                </a:cubicBezTo>
                <a:cubicBezTo>
                  <a:pt x="843154" y="-40800"/>
                  <a:pt x="948274" y="19918"/>
                  <a:pt x="1164223" y="0"/>
                </a:cubicBezTo>
                <a:cubicBezTo>
                  <a:pt x="1380172" y="-19918"/>
                  <a:pt x="1445017" y="36050"/>
                  <a:pt x="1632089" y="0"/>
                </a:cubicBezTo>
                <a:cubicBezTo>
                  <a:pt x="1819161" y="-36050"/>
                  <a:pt x="1962363" y="56036"/>
                  <a:pt x="2176118" y="0"/>
                </a:cubicBezTo>
                <a:cubicBezTo>
                  <a:pt x="2389873" y="-56036"/>
                  <a:pt x="2572757" y="57970"/>
                  <a:pt x="2796312" y="0"/>
                </a:cubicBezTo>
                <a:cubicBezTo>
                  <a:pt x="3019867" y="-57970"/>
                  <a:pt x="3062471" y="53665"/>
                  <a:pt x="3264177" y="0"/>
                </a:cubicBezTo>
                <a:cubicBezTo>
                  <a:pt x="3465884" y="-53665"/>
                  <a:pt x="3584793" y="46961"/>
                  <a:pt x="3808207" y="0"/>
                </a:cubicBezTo>
                <a:cubicBezTo>
                  <a:pt x="3831186" y="109542"/>
                  <a:pt x="3803884" y="217505"/>
                  <a:pt x="3808207" y="323166"/>
                </a:cubicBezTo>
                <a:cubicBezTo>
                  <a:pt x="3812530" y="428827"/>
                  <a:pt x="3807041" y="564667"/>
                  <a:pt x="3808207" y="646331"/>
                </a:cubicBezTo>
                <a:cubicBezTo>
                  <a:pt x="3619925" y="676536"/>
                  <a:pt x="3389968" y="638361"/>
                  <a:pt x="3226095" y="646331"/>
                </a:cubicBezTo>
                <a:cubicBezTo>
                  <a:pt x="3062222" y="654301"/>
                  <a:pt x="2944685" y="619089"/>
                  <a:pt x="2720148" y="646331"/>
                </a:cubicBezTo>
                <a:cubicBezTo>
                  <a:pt x="2495611" y="673573"/>
                  <a:pt x="2306079" y="596797"/>
                  <a:pt x="2138036" y="646331"/>
                </a:cubicBezTo>
                <a:cubicBezTo>
                  <a:pt x="1969993" y="695865"/>
                  <a:pt x="1766058" y="612833"/>
                  <a:pt x="1670171" y="646331"/>
                </a:cubicBezTo>
                <a:cubicBezTo>
                  <a:pt x="1574284" y="679829"/>
                  <a:pt x="1271992" y="612226"/>
                  <a:pt x="1164223" y="646331"/>
                </a:cubicBezTo>
                <a:cubicBezTo>
                  <a:pt x="1056454" y="680436"/>
                  <a:pt x="713674" y="629712"/>
                  <a:pt x="582112" y="646331"/>
                </a:cubicBezTo>
                <a:cubicBezTo>
                  <a:pt x="450550" y="662950"/>
                  <a:pt x="189979" y="581425"/>
                  <a:pt x="0" y="646331"/>
                </a:cubicBezTo>
                <a:cubicBezTo>
                  <a:pt x="-1638" y="553452"/>
                  <a:pt x="3827" y="413632"/>
                  <a:pt x="0" y="316702"/>
                </a:cubicBezTo>
                <a:cubicBezTo>
                  <a:pt x="-3827" y="219772"/>
                  <a:pt x="22945" y="63684"/>
                  <a:pt x="0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57150">
            <a:solidFill>
              <a:schemeClr val="bg2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Agency FB" panose="020B0503020202020204" pitchFamily="34" charset="0"/>
              </a:rPr>
              <a:t>Discussing the global refugee problem with special emphasis on easing pressure on host countries involved and enhancing refugee self-reliance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470540"/>
            <a:ext cx="2093749" cy="177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942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34000" contrast="-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287001" cy="12858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475" y="-610321"/>
            <a:ext cx="3961598" cy="39615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36228" y="4567327"/>
            <a:ext cx="7754046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0" u="sng" dirty="0">
                <a:latin typeface="Stencil" panose="040409050D0802020404" pitchFamily="82" charset="0"/>
              </a:rPr>
              <a:t>UNSC</a:t>
            </a:r>
          </a:p>
          <a:p>
            <a:pPr algn="ctr"/>
            <a:r>
              <a:rPr lang="en-US" sz="4000" dirty="0">
                <a:latin typeface="Aharoni" panose="02010803020104030203" pitchFamily="2" charset="-79"/>
                <a:cs typeface="Aharoni" panose="02010803020104030203" pitchFamily="2" charset="-79"/>
              </a:rPr>
              <a:t>United Nations Security Council</a:t>
            </a:r>
            <a:endParaRPr lang="en-US" sz="35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470540"/>
            <a:ext cx="2093749" cy="17765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E70159-16E7-DF43-926D-113861CAADAA}"/>
              </a:ext>
            </a:extLst>
          </p:cNvPr>
          <p:cNvSpPr txBox="1"/>
          <p:nvPr/>
        </p:nvSpPr>
        <p:spPr>
          <a:xfrm>
            <a:off x="907840" y="6613090"/>
            <a:ext cx="8471318" cy="2800767"/>
          </a:xfrm>
          <a:custGeom>
            <a:avLst/>
            <a:gdLst>
              <a:gd name="connsiteX0" fmla="*/ 0 w 3808207"/>
              <a:gd name="connsiteY0" fmla="*/ 0 h 646331"/>
              <a:gd name="connsiteX1" fmla="*/ 467865 w 3808207"/>
              <a:gd name="connsiteY1" fmla="*/ 0 h 646331"/>
              <a:gd name="connsiteX2" fmla="*/ 1011895 w 3808207"/>
              <a:gd name="connsiteY2" fmla="*/ 0 h 646331"/>
              <a:gd name="connsiteX3" fmla="*/ 1594007 w 3808207"/>
              <a:gd name="connsiteY3" fmla="*/ 0 h 646331"/>
              <a:gd name="connsiteX4" fmla="*/ 2099954 w 3808207"/>
              <a:gd name="connsiteY4" fmla="*/ 0 h 646331"/>
              <a:gd name="connsiteX5" fmla="*/ 2643984 w 3808207"/>
              <a:gd name="connsiteY5" fmla="*/ 0 h 646331"/>
              <a:gd name="connsiteX6" fmla="*/ 3073767 w 3808207"/>
              <a:gd name="connsiteY6" fmla="*/ 0 h 646331"/>
              <a:gd name="connsiteX7" fmla="*/ 3808207 w 3808207"/>
              <a:gd name="connsiteY7" fmla="*/ 0 h 646331"/>
              <a:gd name="connsiteX8" fmla="*/ 3808207 w 3808207"/>
              <a:gd name="connsiteY8" fmla="*/ 316702 h 646331"/>
              <a:gd name="connsiteX9" fmla="*/ 3808207 w 3808207"/>
              <a:gd name="connsiteY9" fmla="*/ 646331 h 646331"/>
              <a:gd name="connsiteX10" fmla="*/ 3264177 w 3808207"/>
              <a:gd name="connsiteY10" fmla="*/ 646331 h 646331"/>
              <a:gd name="connsiteX11" fmla="*/ 2643984 w 3808207"/>
              <a:gd name="connsiteY11" fmla="*/ 646331 h 646331"/>
              <a:gd name="connsiteX12" fmla="*/ 2023790 w 3808207"/>
              <a:gd name="connsiteY12" fmla="*/ 646331 h 646331"/>
              <a:gd name="connsiteX13" fmla="*/ 1517843 w 3808207"/>
              <a:gd name="connsiteY13" fmla="*/ 646331 h 646331"/>
              <a:gd name="connsiteX14" fmla="*/ 935731 w 3808207"/>
              <a:gd name="connsiteY14" fmla="*/ 646331 h 646331"/>
              <a:gd name="connsiteX15" fmla="*/ 505948 w 3808207"/>
              <a:gd name="connsiteY15" fmla="*/ 646331 h 646331"/>
              <a:gd name="connsiteX16" fmla="*/ 0 w 3808207"/>
              <a:gd name="connsiteY16" fmla="*/ 646331 h 646331"/>
              <a:gd name="connsiteX17" fmla="*/ 0 w 3808207"/>
              <a:gd name="connsiteY17" fmla="*/ 310239 h 646331"/>
              <a:gd name="connsiteX18" fmla="*/ 0 w 3808207"/>
              <a:gd name="connsiteY18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808207" h="646331" fill="none" extrusionOk="0">
                <a:moveTo>
                  <a:pt x="0" y="0"/>
                </a:moveTo>
                <a:cubicBezTo>
                  <a:pt x="212027" y="-26765"/>
                  <a:pt x="310672" y="40600"/>
                  <a:pt x="467865" y="0"/>
                </a:cubicBezTo>
                <a:cubicBezTo>
                  <a:pt x="625058" y="-40600"/>
                  <a:pt x="805545" y="57527"/>
                  <a:pt x="1011895" y="0"/>
                </a:cubicBezTo>
                <a:cubicBezTo>
                  <a:pt x="1218245" y="-57527"/>
                  <a:pt x="1450892" y="43186"/>
                  <a:pt x="1594007" y="0"/>
                </a:cubicBezTo>
                <a:cubicBezTo>
                  <a:pt x="1737122" y="-43186"/>
                  <a:pt x="1899648" y="53449"/>
                  <a:pt x="2099954" y="0"/>
                </a:cubicBezTo>
                <a:cubicBezTo>
                  <a:pt x="2300260" y="-53449"/>
                  <a:pt x="2470621" y="21957"/>
                  <a:pt x="2643984" y="0"/>
                </a:cubicBezTo>
                <a:cubicBezTo>
                  <a:pt x="2817347" y="-21957"/>
                  <a:pt x="2952782" y="39730"/>
                  <a:pt x="3073767" y="0"/>
                </a:cubicBezTo>
                <a:cubicBezTo>
                  <a:pt x="3194752" y="-39730"/>
                  <a:pt x="3497714" y="76338"/>
                  <a:pt x="3808207" y="0"/>
                </a:cubicBezTo>
                <a:cubicBezTo>
                  <a:pt x="3831612" y="116216"/>
                  <a:pt x="3792137" y="234621"/>
                  <a:pt x="3808207" y="316702"/>
                </a:cubicBezTo>
                <a:cubicBezTo>
                  <a:pt x="3824277" y="398783"/>
                  <a:pt x="3774063" y="529048"/>
                  <a:pt x="3808207" y="646331"/>
                </a:cubicBezTo>
                <a:cubicBezTo>
                  <a:pt x="3697492" y="677495"/>
                  <a:pt x="3496882" y="603772"/>
                  <a:pt x="3264177" y="646331"/>
                </a:cubicBezTo>
                <a:cubicBezTo>
                  <a:pt x="3031472" y="688890"/>
                  <a:pt x="2924955" y="604808"/>
                  <a:pt x="2643984" y="646331"/>
                </a:cubicBezTo>
                <a:cubicBezTo>
                  <a:pt x="2363013" y="687854"/>
                  <a:pt x="2311528" y="609100"/>
                  <a:pt x="2023790" y="646331"/>
                </a:cubicBezTo>
                <a:cubicBezTo>
                  <a:pt x="1736052" y="683562"/>
                  <a:pt x="1733258" y="616083"/>
                  <a:pt x="1517843" y="646331"/>
                </a:cubicBezTo>
                <a:cubicBezTo>
                  <a:pt x="1302428" y="676579"/>
                  <a:pt x="1130293" y="586077"/>
                  <a:pt x="935731" y="646331"/>
                </a:cubicBezTo>
                <a:cubicBezTo>
                  <a:pt x="741169" y="706585"/>
                  <a:pt x="671027" y="605387"/>
                  <a:pt x="505948" y="646331"/>
                </a:cubicBezTo>
                <a:cubicBezTo>
                  <a:pt x="340869" y="687275"/>
                  <a:pt x="146870" y="586809"/>
                  <a:pt x="0" y="646331"/>
                </a:cubicBezTo>
                <a:cubicBezTo>
                  <a:pt x="-9952" y="553747"/>
                  <a:pt x="34276" y="386186"/>
                  <a:pt x="0" y="310239"/>
                </a:cubicBezTo>
                <a:cubicBezTo>
                  <a:pt x="-34276" y="234292"/>
                  <a:pt x="31639" y="145543"/>
                  <a:pt x="0" y="0"/>
                </a:cubicBezTo>
                <a:close/>
              </a:path>
              <a:path w="3808207" h="646331" stroke="0" extrusionOk="0">
                <a:moveTo>
                  <a:pt x="0" y="0"/>
                </a:moveTo>
                <a:cubicBezTo>
                  <a:pt x="257693" y="-18880"/>
                  <a:pt x="397234" y="40800"/>
                  <a:pt x="620194" y="0"/>
                </a:cubicBezTo>
                <a:cubicBezTo>
                  <a:pt x="843154" y="-40800"/>
                  <a:pt x="948274" y="19918"/>
                  <a:pt x="1164223" y="0"/>
                </a:cubicBezTo>
                <a:cubicBezTo>
                  <a:pt x="1380172" y="-19918"/>
                  <a:pt x="1445017" y="36050"/>
                  <a:pt x="1632089" y="0"/>
                </a:cubicBezTo>
                <a:cubicBezTo>
                  <a:pt x="1819161" y="-36050"/>
                  <a:pt x="1962363" y="56036"/>
                  <a:pt x="2176118" y="0"/>
                </a:cubicBezTo>
                <a:cubicBezTo>
                  <a:pt x="2389873" y="-56036"/>
                  <a:pt x="2572757" y="57970"/>
                  <a:pt x="2796312" y="0"/>
                </a:cubicBezTo>
                <a:cubicBezTo>
                  <a:pt x="3019867" y="-57970"/>
                  <a:pt x="3062471" y="53665"/>
                  <a:pt x="3264177" y="0"/>
                </a:cubicBezTo>
                <a:cubicBezTo>
                  <a:pt x="3465884" y="-53665"/>
                  <a:pt x="3584793" y="46961"/>
                  <a:pt x="3808207" y="0"/>
                </a:cubicBezTo>
                <a:cubicBezTo>
                  <a:pt x="3831186" y="109542"/>
                  <a:pt x="3803884" y="217505"/>
                  <a:pt x="3808207" y="323166"/>
                </a:cubicBezTo>
                <a:cubicBezTo>
                  <a:pt x="3812530" y="428827"/>
                  <a:pt x="3807041" y="564667"/>
                  <a:pt x="3808207" y="646331"/>
                </a:cubicBezTo>
                <a:cubicBezTo>
                  <a:pt x="3619925" y="676536"/>
                  <a:pt x="3389968" y="638361"/>
                  <a:pt x="3226095" y="646331"/>
                </a:cubicBezTo>
                <a:cubicBezTo>
                  <a:pt x="3062222" y="654301"/>
                  <a:pt x="2944685" y="619089"/>
                  <a:pt x="2720148" y="646331"/>
                </a:cubicBezTo>
                <a:cubicBezTo>
                  <a:pt x="2495611" y="673573"/>
                  <a:pt x="2306079" y="596797"/>
                  <a:pt x="2138036" y="646331"/>
                </a:cubicBezTo>
                <a:cubicBezTo>
                  <a:pt x="1969993" y="695865"/>
                  <a:pt x="1766058" y="612833"/>
                  <a:pt x="1670171" y="646331"/>
                </a:cubicBezTo>
                <a:cubicBezTo>
                  <a:pt x="1574284" y="679829"/>
                  <a:pt x="1271992" y="612226"/>
                  <a:pt x="1164223" y="646331"/>
                </a:cubicBezTo>
                <a:cubicBezTo>
                  <a:pt x="1056454" y="680436"/>
                  <a:pt x="713674" y="629712"/>
                  <a:pt x="582112" y="646331"/>
                </a:cubicBezTo>
                <a:cubicBezTo>
                  <a:pt x="450550" y="662950"/>
                  <a:pt x="189979" y="581425"/>
                  <a:pt x="0" y="646331"/>
                </a:cubicBezTo>
                <a:cubicBezTo>
                  <a:pt x="-1638" y="553452"/>
                  <a:pt x="3827" y="413632"/>
                  <a:pt x="0" y="316702"/>
                </a:cubicBezTo>
                <a:cubicBezTo>
                  <a:pt x="-3827" y="219772"/>
                  <a:pt x="22945" y="63684"/>
                  <a:pt x="0" y="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57150">
            <a:solidFill>
              <a:schemeClr val="accent3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Agency FB" panose="020B0503020202020204" pitchFamily="34" charset="0"/>
              </a:rPr>
              <a:t>Crisis in South Sudan with special emphasis on </a:t>
            </a:r>
          </a:p>
          <a:p>
            <a:pPr algn="ctr"/>
            <a:r>
              <a:rPr lang="en-US" sz="4400" b="1" dirty="0">
                <a:latin typeface="Agency FB" panose="020B0503020202020204" pitchFamily="34" charset="0"/>
              </a:rPr>
              <a:t>extension of Arms Embargo and Adoption of Resolution 2577</a:t>
            </a:r>
          </a:p>
        </p:txBody>
      </p:sp>
    </p:spTree>
    <p:extLst>
      <p:ext uri="{BB962C8B-B14F-4D97-AF65-F5344CB8AC3E}">
        <p14:creationId xmlns:p14="http://schemas.microsoft.com/office/powerpoint/2010/main" val="3778782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7986"/>
          <a:stretch/>
        </p:blipFill>
        <p:spPr>
          <a:xfrm>
            <a:off x="0" y="0"/>
            <a:ext cx="10332720" cy="12858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475" y="-610321"/>
            <a:ext cx="3961598" cy="39615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4436" y="4633548"/>
            <a:ext cx="907812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u="sng" dirty="0">
                <a:latin typeface="Stencil" panose="040409050D0802020404" pitchFamily="82" charset="0"/>
              </a:rPr>
              <a:t>AIPPM</a:t>
            </a:r>
          </a:p>
          <a:p>
            <a:pPr algn="ctr"/>
            <a:r>
              <a:rPr lang="en-US" sz="4800" dirty="0">
                <a:latin typeface="Aharoni" panose="02010803020104030203" pitchFamily="2" charset="-79"/>
                <a:cs typeface="Aharoni" panose="02010803020104030203" pitchFamily="2" charset="-79"/>
              </a:rPr>
              <a:t>All India Political Parties’ Meet</a:t>
            </a:r>
            <a:endParaRPr lang="en-US" sz="40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70159-16E7-DF43-926D-113861CAADAA}"/>
              </a:ext>
            </a:extLst>
          </p:cNvPr>
          <p:cNvSpPr txBox="1"/>
          <p:nvPr/>
        </p:nvSpPr>
        <p:spPr>
          <a:xfrm>
            <a:off x="907840" y="6613090"/>
            <a:ext cx="8471318" cy="1446550"/>
          </a:xfrm>
          <a:custGeom>
            <a:avLst/>
            <a:gdLst>
              <a:gd name="connsiteX0" fmla="*/ 0 w 3808207"/>
              <a:gd name="connsiteY0" fmla="*/ 0 h 646331"/>
              <a:gd name="connsiteX1" fmla="*/ 467865 w 3808207"/>
              <a:gd name="connsiteY1" fmla="*/ 0 h 646331"/>
              <a:gd name="connsiteX2" fmla="*/ 1011895 w 3808207"/>
              <a:gd name="connsiteY2" fmla="*/ 0 h 646331"/>
              <a:gd name="connsiteX3" fmla="*/ 1594007 w 3808207"/>
              <a:gd name="connsiteY3" fmla="*/ 0 h 646331"/>
              <a:gd name="connsiteX4" fmla="*/ 2099954 w 3808207"/>
              <a:gd name="connsiteY4" fmla="*/ 0 h 646331"/>
              <a:gd name="connsiteX5" fmla="*/ 2643984 w 3808207"/>
              <a:gd name="connsiteY5" fmla="*/ 0 h 646331"/>
              <a:gd name="connsiteX6" fmla="*/ 3073767 w 3808207"/>
              <a:gd name="connsiteY6" fmla="*/ 0 h 646331"/>
              <a:gd name="connsiteX7" fmla="*/ 3808207 w 3808207"/>
              <a:gd name="connsiteY7" fmla="*/ 0 h 646331"/>
              <a:gd name="connsiteX8" fmla="*/ 3808207 w 3808207"/>
              <a:gd name="connsiteY8" fmla="*/ 316702 h 646331"/>
              <a:gd name="connsiteX9" fmla="*/ 3808207 w 3808207"/>
              <a:gd name="connsiteY9" fmla="*/ 646331 h 646331"/>
              <a:gd name="connsiteX10" fmla="*/ 3264177 w 3808207"/>
              <a:gd name="connsiteY10" fmla="*/ 646331 h 646331"/>
              <a:gd name="connsiteX11" fmla="*/ 2643984 w 3808207"/>
              <a:gd name="connsiteY11" fmla="*/ 646331 h 646331"/>
              <a:gd name="connsiteX12" fmla="*/ 2023790 w 3808207"/>
              <a:gd name="connsiteY12" fmla="*/ 646331 h 646331"/>
              <a:gd name="connsiteX13" fmla="*/ 1517843 w 3808207"/>
              <a:gd name="connsiteY13" fmla="*/ 646331 h 646331"/>
              <a:gd name="connsiteX14" fmla="*/ 935731 w 3808207"/>
              <a:gd name="connsiteY14" fmla="*/ 646331 h 646331"/>
              <a:gd name="connsiteX15" fmla="*/ 505948 w 3808207"/>
              <a:gd name="connsiteY15" fmla="*/ 646331 h 646331"/>
              <a:gd name="connsiteX16" fmla="*/ 0 w 3808207"/>
              <a:gd name="connsiteY16" fmla="*/ 646331 h 646331"/>
              <a:gd name="connsiteX17" fmla="*/ 0 w 3808207"/>
              <a:gd name="connsiteY17" fmla="*/ 310239 h 646331"/>
              <a:gd name="connsiteX18" fmla="*/ 0 w 3808207"/>
              <a:gd name="connsiteY18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808207" h="646331" fill="none" extrusionOk="0">
                <a:moveTo>
                  <a:pt x="0" y="0"/>
                </a:moveTo>
                <a:cubicBezTo>
                  <a:pt x="212027" y="-26765"/>
                  <a:pt x="310672" y="40600"/>
                  <a:pt x="467865" y="0"/>
                </a:cubicBezTo>
                <a:cubicBezTo>
                  <a:pt x="625058" y="-40600"/>
                  <a:pt x="805545" y="57527"/>
                  <a:pt x="1011895" y="0"/>
                </a:cubicBezTo>
                <a:cubicBezTo>
                  <a:pt x="1218245" y="-57527"/>
                  <a:pt x="1450892" y="43186"/>
                  <a:pt x="1594007" y="0"/>
                </a:cubicBezTo>
                <a:cubicBezTo>
                  <a:pt x="1737122" y="-43186"/>
                  <a:pt x="1899648" y="53449"/>
                  <a:pt x="2099954" y="0"/>
                </a:cubicBezTo>
                <a:cubicBezTo>
                  <a:pt x="2300260" y="-53449"/>
                  <a:pt x="2470621" y="21957"/>
                  <a:pt x="2643984" y="0"/>
                </a:cubicBezTo>
                <a:cubicBezTo>
                  <a:pt x="2817347" y="-21957"/>
                  <a:pt x="2952782" y="39730"/>
                  <a:pt x="3073767" y="0"/>
                </a:cubicBezTo>
                <a:cubicBezTo>
                  <a:pt x="3194752" y="-39730"/>
                  <a:pt x="3497714" y="76338"/>
                  <a:pt x="3808207" y="0"/>
                </a:cubicBezTo>
                <a:cubicBezTo>
                  <a:pt x="3831612" y="116216"/>
                  <a:pt x="3792137" y="234621"/>
                  <a:pt x="3808207" y="316702"/>
                </a:cubicBezTo>
                <a:cubicBezTo>
                  <a:pt x="3824277" y="398783"/>
                  <a:pt x="3774063" y="529048"/>
                  <a:pt x="3808207" y="646331"/>
                </a:cubicBezTo>
                <a:cubicBezTo>
                  <a:pt x="3697492" y="677495"/>
                  <a:pt x="3496882" y="603772"/>
                  <a:pt x="3264177" y="646331"/>
                </a:cubicBezTo>
                <a:cubicBezTo>
                  <a:pt x="3031472" y="688890"/>
                  <a:pt x="2924955" y="604808"/>
                  <a:pt x="2643984" y="646331"/>
                </a:cubicBezTo>
                <a:cubicBezTo>
                  <a:pt x="2363013" y="687854"/>
                  <a:pt x="2311528" y="609100"/>
                  <a:pt x="2023790" y="646331"/>
                </a:cubicBezTo>
                <a:cubicBezTo>
                  <a:pt x="1736052" y="683562"/>
                  <a:pt x="1733258" y="616083"/>
                  <a:pt x="1517843" y="646331"/>
                </a:cubicBezTo>
                <a:cubicBezTo>
                  <a:pt x="1302428" y="676579"/>
                  <a:pt x="1130293" y="586077"/>
                  <a:pt x="935731" y="646331"/>
                </a:cubicBezTo>
                <a:cubicBezTo>
                  <a:pt x="741169" y="706585"/>
                  <a:pt x="671027" y="605387"/>
                  <a:pt x="505948" y="646331"/>
                </a:cubicBezTo>
                <a:cubicBezTo>
                  <a:pt x="340869" y="687275"/>
                  <a:pt x="146870" y="586809"/>
                  <a:pt x="0" y="646331"/>
                </a:cubicBezTo>
                <a:cubicBezTo>
                  <a:pt x="-9952" y="553747"/>
                  <a:pt x="34276" y="386186"/>
                  <a:pt x="0" y="310239"/>
                </a:cubicBezTo>
                <a:cubicBezTo>
                  <a:pt x="-34276" y="234292"/>
                  <a:pt x="31639" y="145543"/>
                  <a:pt x="0" y="0"/>
                </a:cubicBezTo>
                <a:close/>
              </a:path>
              <a:path w="3808207" h="646331" stroke="0" extrusionOk="0">
                <a:moveTo>
                  <a:pt x="0" y="0"/>
                </a:moveTo>
                <a:cubicBezTo>
                  <a:pt x="257693" y="-18880"/>
                  <a:pt x="397234" y="40800"/>
                  <a:pt x="620194" y="0"/>
                </a:cubicBezTo>
                <a:cubicBezTo>
                  <a:pt x="843154" y="-40800"/>
                  <a:pt x="948274" y="19918"/>
                  <a:pt x="1164223" y="0"/>
                </a:cubicBezTo>
                <a:cubicBezTo>
                  <a:pt x="1380172" y="-19918"/>
                  <a:pt x="1445017" y="36050"/>
                  <a:pt x="1632089" y="0"/>
                </a:cubicBezTo>
                <a:cubicBezTo>
                  <a:pt x="1819161" y="-36050"/>
                  <a:pt x="1962363" y="56036"/>
                  <a:pt x="2176118" y="0"/>
                </a:cubicBezTo>
                <a:cubicBezTo>
                  <a:pt x="2389873" y="-56036"/>
                  <a:pt x="2572757" y="57970"/>
                  <a:pt x="2796312" y="0"/>
                </a:cubicBezTo>
                <a:cubicBezTo>
                  <a:pt x="3019867" y="-57970"/>
                  <a:pt x="3062471" y="53665"/>
                  <a:pt x="3264177" y="0"/>
                </a:cubicBezTo>
                <a:cubicBezTo>
                  <a:pt x="3465884" y="-53665"/>
                  <a:pt x="3584793" y="46961"/>
                  <a:pt x="3808207" y="0"/>
                </a:cubicBezTo>
                <a:cubicBezTo>
                  <a:pt x="3831186" y="109542"/>
                  <a:pt x="3803884" y="217505"/>
                  <a:pt x="3808207" y="323166"/>
                </a:cubicBezTo>
                <a:cubicBezTo>
                  <a:pt x="3812530" y="428827"/>
                  <a:pt x="3807041" y="564667"/>
                  <a:pt x="3808207" y="646331"/>
                </a:cubicBezTo>
                <a:cubicBezTo>
                  <a:pt x="3619925" y="676536"/>
                  <a:pt x="3389968" y="638361"/>
                  <a:pt x="3226095" y="646331"/>
                </a:cubicBezTo>
                <a:cubicBezTo>
                  <a:pt x="3062222" y="654301"/>
                  <a:pt x="2944685" y="619089"/>
                  <a:pt x="2720148" y="646331"/>
                </a:cubicBezTo>
                <a:cubicBezTo>
                  <a:pt x="2495611" y="673573"/>
                  <a:pt x="2306079" y="596797"/>
                  <a:pt x="2138036" y="646331"/>
                </a:cubicBezTo>
                <a:cubicBezTo>
                  <a:pt x="1969993" y="695865"/>
                  <a:pt x="1766058" y="612833"/>
                  <a:pt x="1670171" y="646331"/>
                </a:cubicBezTo>
                <a:cubicBezTo>
                  <a:pt x="1574284" y="679829"/>
                  <a:pt x="1271992" y="612226"/>
                  <a:pt x="1164223" y="646331"/>
                </a:cubicBezTo>
                <a:cubicBezTo>
                  <a:pt x="1056454" y="680436"/>
                  <a:pt x="713674" y="629712"/>
                  <a:pt x="582112" y="646331"/>
                </a:cubicBezTo>
                <a:cubicBezTo>
                  <a:pt x="450550" y="662950"/>
                  <a:pt x="189979" y="581425"/>
                  <a:pt x="0" y="646331"/>
                </a:cubicBezTo>
                <a:cubicBezTo>
                  <a:pt x="-1638" y="553452"/>
                  <a:pt x="3827" y="413632"/>
                  <a:pt x="0" y="316702"/>
                </a:cubicBezTo>
                <a:cubicBezTo>
                  <a:pt x="-3827" y="219772"/>
                  <a:pt x="22945" y="63684"/>
                  <a:pt x="0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Agency FB" panose="020B0503020202020204" pitchFamily="34" charset="0"/>
                <a:cs typeface="Aharoni" panose="02010803020104030203" pitchFamily="2" charset="-79"/>
              </a:rPr>
              <a:t>Discussion on the new AGRI laws </a:t>
            </a:r>
          </a:p>
          <a:p>
            <a:pPr algn="ctr"/>
            <a:r>
              <a:rPr lang="en-US" sz="4400" b="1" dirty="0">
                <a:latin typeface="Agency FB" panose="020B0503020202020204" pitchFamily="34" charset="0"/>
                <a:cs typeface="Aharoni" panose="02010803020104030203" pitchFamily="2" charset="-79"/>
              </a:rPr>
              <a:t>with special emphasis on recent protests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" y="180093"/>
            <a:ext cx="2344137" cy="230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094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3000"/>
                    </a14:imgEffect>
                    <a14:imgEffect>
                      <a14:brightnessContrast bright="27000" contrast="-40000"/>
                    </a14:imgEffect>
                  </a14:imgLayer>
                </a14:imgProps>
              </a:ext>
            </a:extLst>
          </a:blip>
          <a:srcRect r="17353" b="25428"/>
          <a:stretch/>
        </p:blipFill>
        <p:spPr>
          <a:xfrm>
            <a:off x="0" y="0"/>
            <a:ext cx="10460736" cy="12858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475" y="-610321"/>
            <a:ext cx="3961598" cy="39615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4299" y="4827986"/>
            <a:ext cx="10078400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u="sng" dirty="0">
                <a:latin typeface="Stencil" panose="040409050D0802020404" pitchFamily="82" charset="0"/>
              </a:rPr>
              <a:t>UNHRC</a:t>
            </a:r>
          </a:p>
          <a:p>
            <a:pPr algn="ctr"/>
            <a:r>
              <a:rPr lang="en-US" sz="4400" u="sng" dirty="0">
                <a:latin typeface="Aharoni" panose="02010803020104030203" pitchFamily="2" charset="-79"/>
                <a:cs typeface="Aharoni" panose="02010803020104030203" pitchFamily="2" charset="-79"/>
              </a:rPr>
              <a:t>United Nations Human Rights Council</a:t>
            </a:r>
            <a:endParaRPr lang="en-US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70159-16E7-DF43-926D-113861CAADAA}"/>
              </a:ext>
            </a:extLst>
          </p:cNvPr>
          <p:cNvSpPr txBox="1"/>
          <p:nvPr/>
        </p:nvSpPr>
        <p:spPr>
          <a:xfrm>
            <a:off x="907840" y="6613090"/>
            <a:ext cx="8471318" cy="2123658"/>
          </a:xfrm>
          <a:custGeom>
            <a:avLst/>
            <a:gdLst>
              <a:gd name="connsiteX0" fmla="*/ 0 w 3808207"/>
              <a:gd name="connsiteY0" fmla="*/ 0 h 646331"/>
              <a:gd name="connsiteX1" fmla="*/ 467865 w 3808207"/>
              <a:gd name="connsiteY1" fmla="*/ 0 h 646331"/>
              <a:gd name="connsiteX2" fmla="*/ 1011895 w 3808207"/>
              <a:gd name="connsiteY2" fmla="*/ 0 h 646331"/>
              <a:gd name="connsiteX3" fmla="*/ 1594007 w 3808207"/>
              <a:gd name="connsiteY3" fmla="*/ 0 h 646331"/>
              <a:gd name="connsiteX4" fmla="*/ 2099954 w 3808207"/>
              <a:gd name="connsiteY4" fmla="*/ 0 h 646331"/>
              <a:gd name="connsiteX5" fmla="*/ 2643984 w 3808207"/>
              <a:gd name="connsiteY5" fmla="*/ 0 h 646331"/>
              <a:gd name="connsiteX6" fmla="*/ 3073767 w 3808207"/>
              <a:gd name="connsiteY6" fmla="*/ 0 h 646331"/>
              <a:gd name="connsiteX7" fmla="*/ 3808207 w 3808207"/>
              <a:gd name="connsiteY7" fmla="*/ 0 h 646331"/>
              <a:gd name="connsiteX8" fmla="*/ 3808207 w 3808207"/>
              <a:gd name="connsiteY8" fmla="*/ 316702 h 646331"/>
              <a:gd name="connsiteX9" fmla="*/ 3808207 w 3808207"/>
              <a:gd name="connsiteY9" fmla="*/ 646331 h 646331"/>
              <a:gd name="connsiteX10" fmla="*/ 3264177 w 3808207"/>
              <a:gd name="connsiteY10" fmla="*/ 646331 h 646331"/>
              <a:gd name="connsiteX11" fmla="*/ 2643984 w 3808207"/>
              <a:gd name="connsiteY11" fmla="*/ 646331 h 646331"/>
              <a:gd name="connsiteX12" fmla="*/ 2023790 w 3808207"/>
              <a:gd name="connsiteY12" fmla="*/ 646331 h 646331"/>
              <a:gd name="connsiteX13" fmla="*/ 1517843 w 3808207"/>
              <a:gd name="connsiteY13" fmla="*/ 646331 h 646331"/>
              <a:gd name="connsiteX14" fmla="*/ 935731 w 3808207"/>
              <a:gd name="connsiteY14" fmla="*/ 646331 h 646331"/>
              <a:gd name="connsiteX15" fmla="*/ 505948 w 3808207"/>
              <a:gd name="connsiteY15" fmla="*/ 646331 h 646331"/>
              <a:gd name="connsiteX16" fmla="*/ 0 w 3808207"/>
              <a:gd name="connsiteY16" fmla="*/ 646331 h 646331"/>
              <a:gd name="connsiteX17" fmla="*/ 0 w 3808207"/>
              <a:gd name="connsiteY17" fmla="*/ 310239 h 646331"/>
              <a:gd name="connsiteX18" fmla="*/ 0 w 3808207"/>
              <a:gd name="connsiteY18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808207" h="646331" fill="none" extrusionOk="0">
                <a:moveTo>
                  <a:pt x="0" y="0"/>
                </a:moveTo>
                <a:cubicBezTo>
                  <a:pt x="212027" y="-26765"/>
                  <a:pt x="310672" y="40600"/>
                  <a:pt x="467865" y="0"/>
                </a:cubicBezTo>
                <a:cubicBezTo>
                  <a:pt x="625058" y="-40600"/>
                  <a:pt x="805545" y="57527"/>
                  <a:pt x="1011895" y="0"/>
                </a:cubicBezTo>
                <a:cubicBezTo>
                  <a:pt x="1218245" y="-57527"/>
                  <a:pt x="1450892" y="43186"/>
                  <a:pt x="1594007" y="0"/>
                </a:cubicBezTo>
                <a:cubicBezTo>
                  <a:pt x="1737122" y="-43186"/>
                  <a:pt x="1899648" y="53449"/>
                  <a:pt x="2099954" y="0"/>
                </a:cubicBezTo>
                <a:cubicBezTo>
                  <a:pt x="2300260" y="-53449"/>
                  <a:pt x="2470621" y="21957"/>
                  <a:pt x="2643984" y="0"/>
                </a:cubicBezTo>
                <a:cubicBezTo>
                  <a:pt x="2817347" y="-21957"/>
                  <a:pt x="2952782" y="39730"/>
                  <a:pt x="3073767" y="0"/>
                </a:cubicBezTo>
                <a:cubicBezTo>
                  <a:pt x="3194752" y="-39730"/>
                  <a:pt x="3497714" y="76338"/>
                  <a:pt x="3808207" y="0"/>
                </a:cubicBezTo>
                <a:cubicBezTo>
                  <a:pt x="3831612" y="116216"/>
                  <a:pt x="3792137" y="234621"/>
                  <a:pt x="3808207" y="316702"/>
                </a:cubicBezTo>
                <a:cubicBezTo>
                  <a:pt x="3824277" y="398783"/>
                  <a:pt x="3774063" y="529048"/>
                  <a:pt x="3808207" y="646331"/>
                </a:cubicBezTo>
                <a:cubicBezTo>
                  <a:pt x="3697492" y="677495"/>
                  <a:pt x="3496882" y="603772"/>
                  <a:pt x="3264177" y="646331"/>
                </a:cubicBezTo>
                <a:cubicBezTo>
                  <a:pt x="3031472" y="688890"/>
                  <a:pt x="2924955" y="604808"/>
                  <a:pt x="2643984" y="646331"/>
                </a:cubicBezTo>
                <a:cubicBezTo>
                  <a:pt x="2363013" y="687854"/>
                  <a:pt x="2311528" y="609100"/>
                  <a:pt x="2023790" y="646331"/>
                </a:cubicBezTo>
                <a:cubicBezTo>
                  <a:pt x="1736052" y="683562"/>
                  <a:pt x="1733258" y="616083"/>
                  <a:pt x="1517843" y="646331"/>
                </a:cubicBezTo>
                <a:cubicBezTo>
                  <a:pt x="1302428" y="676579"/>
                  <a:pt x="1130293" y="586077"/>
                  <a:pt x="935731" y="646331"/>
                </a:cubicBezTo>
                <a:cubicBezTo>
                  <a:pt x="741169" y="706585"/>
                  <a:pt x="671027" y="605387"/>
                  <a:pt x="505948" y="646331"/>
                </a:cubicBezTo>
                <a:cubicBezTo>
                  <a:pt x="340869" y="687275"/>
                  <a:pt x="146870" y="586809"/>
                  <a:pt x="0" y="646331"/>
                </a:cubicBezTo>
                <a:cubicBezTo>
                  <a:pt x="-9952" y="553747"/>
                  <a:pt x="34276" y="386186"/>
                  <a:pt x="0" y="310239"/>
                </a:cubicBezTo>
                <a:cubicBezTo>
                  <a:pt x="-34276" y="234292"/>
                  <a:pt x="31639" y="145543"/>
                  <a:pt x="0" y="0"/>
                </a:cubicBezTo>
                <a:close/>
              </a:path>
              <a:path w="3808207" h="646331" stroke="0" extrusionOk="0">
                <a:moveTo>
                  <a:pt x="0" y="0"/>
                </a:moveTo>
                <a:cubicBezTo>
                  <a:pt x="257693" y="-18880"/>
                  <a:pt x="397234" y="40800"/>
                  <a:pt x="620194" y="0"/>
                </a:cubicBezTo>
                <a:cubicBezTo>
                  <a:pt x="843154" y="-40800"/>
                  <a:pt x="948274" y="19918"/>
                  <a:pt x="1164223" y="0"/>
                </a:cubicBezTo>
                <a:cubicBezTo>
                  <a:pt x="1380172" y="-19918"/>
                  <a:pt x="1445017" y="36050"/>
                  <a:pt x="1632089" y="0"/>
                </a:cubicBezTo>
                <a:cubicBezTo>
                  <a:pt x="1819161" y="-36050"/>
                  <a:pt x="1962363" y="56036"/>
                  <a:pt x="2176118" y="0"/>
                </a:cubicBezTo>
                <a:cubicBezTo>
                  <a:pt x="2389873" y="-56036"/>
                  <a:pt x="2572757" y="57970"/>
                  <a:pt x="2796312" y="0"/>
                </a:cubicBezTo>
                <a:cubicBezTo>
                  <a:pt x="3019867" y="-57970"/>
                  <a:pt x="3062471" y="53665"/>
                  <a:pt x="3264177" y="0"/>
                </a:cubicBezTo>
                <a:cubicBezTo>
                  <a:pt x="3465884" y="-53665"/>
                  <a:pt x="3584793" y="46961"/>
                  <a:pt x="3808207" y="0"/>
                </a:cubicBezTo>
                <a:cubicBezTo>
                  <a:pt x="3831186" y="109542"/>
                  <a:pt x="3803884" y="217505"/>
                  <a:pt x="3808207" y="323166"/>
                </a:cubicBezTo>
                <a:cubicBezTo>
                  <a:pt x="3812530" y="428827"/>
                  <a:pt x="3807041" y="564667"/>
                  <a:pt x="3808207" y="646331"/>
                </a:cubicBezTo>
                <a:cubicBezTo>
                  <a:pt x="3619925" y="676536"/>
                  <a:pt x="3389968" y="638361"/>
                  <a:pt x="3226095" y="646331"/>
                </a:cubicBezTo>
                <a:cubicBezTo>
                  <a:pt x="3062222" y="654301"/>
                  <a:pt x="2944685" y="619089"/>
                  <a:pt x="2720148" y="646331"/>
                </a:cubicBezTo>
                <a:cubicBezTo>
                  <a:pt x="2495611" y="673573"/>
                  <a:pt x="2306079" y="596797"/>
                  <a:pt x="2138036" y="646331"/>
                </a:cubicBezTo>
                <a:cubicBezTo>
                  <a:pt x="1969993" y="695865"/>
                  <a:pt x="1766058" y="612833"/>
                  <a:pt x="1670171" y="646331"/>
                </a:cubicBezTo>
                <a:cubicBezTo>
                  <a:pt x="1574284" y="679829"/>
                  <a:pt x="1271992" y="612226"/>
                  <a:pt x="1164223" y="646331"/>
                </a:cubicBezTo>
                <a:cubicBezTo>
                  <a:pt x="1056454" y="680436"/>
                  <a:pt x="713674" y="629712"/>
                  <a:pt x="582112" y="646331"/>
                </a:cubicBezTo>
                <a:cubicBezTo>
                  <a:pt x="450550" y="662950"/>
                  <a:pt x="189979" y="581425"/>
                  <a:pt x="0" y="646331"/>
                </a:cubicBezTo>
                <a:cubicBezTo>
                  <a:pt x="-1638" y="553452"/>
                  <a:pt x="3827" y="413632"/>
                  <a:pt x="0" y="316702"/>
                </a:cubicBezTo>
                <a:cubicBezTo>
                  <a:pt x="-3827" y="219772"/>
                  <a:pt x="22945" y="63684"/>
                  <a:pt x="0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Agency FB" panose="020B0503020202020204" pitchFamily="34" charset="0"/>
              </a:rPr>
              <a:t>Discussing concerns about the increased rate of Cyberbullying and Suicide with special emphasis on LGBTQ+ Community</a:t>
            </a:r>
            <a:endParaRPr lang="en-US" sz="4400" b="1" dirty="0">
              <a:latin typeface="Agency FB" panose="020B0503020202020204" pitchFamily="34" charset="0"/>
              <a:cs typeface="Aharoni" panose="02010803020104030203" pitchFamily="2" charset="-79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4" y="56363"/>
            <a:ext cx="2291429" cy="252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88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r="37582"/>
          <a:stretch/>
        </p:blipFill>
        <p:spPr>
          <a:xfrm>
            <a:off x="16992" y="-21548"/>
            <a:ext cx="10334016" cy="12858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475" y="-610321"/>
            <a:ext cx="3961598" cy="39615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305" y="4751993"/>
            <a:ext cx="9004388" cy="16773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0" u="sng" dirty="0">
                <a:latin typeface="Stencil" panose="040409050D0802020404" pitchFamily="82" charset="0"/>
              </a:rPr>
              <a:t>UNCSW</a:t>
            </a:r>
          </a:p>
          <a:p>
            <a:pPr algn="ctr"/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United Nations Commission on the Status of Women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70159-16E7-DF43-926D-113861CAADAA}"/>
              </a:ext>
            </a:extLst>
          </p:cNvPr>
          <p:cNvSpPr txBox="1"/>
          <p:nvPr/>
        </p:nvSpPr>
        <p:spPr>
          <a:xfrm>
            <a:off x="907840" y="6613090"/>
            <a:ext cx="8471318" cy="1446550"/>
          </a:xfrm>
          <a:custGeom>
            <a:avLst/>
            <a:gdLst>
              <a:gd name="connsiteX0" fmla="*/ 0 w 3808207"/>
              <a:gd name="connsiteY0" fmla="*/ 0 h 646331"/>
              <a:gd name="connsiteX1" fmla="*/ 467865 w 3808207"/>
              <a:gd name="connsiteY1" fmla="*/ 0 h 646331"/>
              <a:gd name="connsiteX2" fmla="*/ 1011895 w 3808207"/>
              <a:gd name="connsiteY2" fmla="*/ 0 h 646331"/>
              <a:gd name="connsiteX3" fmla="*/ 1594007 w 3808207"/>
              <a:gd name="connsiteY3" fmla="*/ 0 h 646331"/>
              <a:gd name="connsiteX4" fmla="*/ 2099954 w 3808207"/>
              <a:gd name="connsiteY4" fmla="*/ 0 h 646331"/>
              <a:gd name="connsiteX5" fmla="*/ 2643984 w 3808207"/>
              <a:gd name="connsiteY5" fmla="*/ 0 h 646331"/>
              <a:gd name="connsiteX6" fmla="*/ 3073767 w 3808207"/>
              <a:gd name="connsiteY6" fmla="*/ 0 h 646331"/>
              <a:gd name="connsiteX7" fmla="*/ 3808207 w 3808207"/>
              <a:gd name="connsiteY7" fmla="*/ 0 h 646331"/>
              <a:gd name="connsiteX8" fmla="*/ 3808207 w 3808207"/>
              <a:gd name="connsiteY8" fmla="*/ 316702 h 646331"/>
              <a:gd name="connsiteX9" fmla="*/ 3808207 w 3808207"/>
              <a:gd name="connsiteY9" fmla="*/ 646331 h 646331"/>
              <a:gd name="connsiteX10" fmla="*/ 3264177 w 3808207"/>
              <a:gd name="connsiteY10" fmla="*/ 646331 h 646331"/>
              <a:gd name="connsiteX11" fmla="*/ 2643984 w 3808207"/>
              <a:gd name="connsiteY11" fmla="*/ 646331 h 646331"/>
              <a:gd name="connsiteX12" fmla="*/ 2023790 w 3808207"/>
              <a:gd name="connsiteY12" fmla="*/ 646331 h 646331"/>
              <a:gd name="connsiteX13" fmla="*/ 1517843 w 3808207"/>
              <a:gd name="connsiteY13" fmla="*/ 646331 h 646331"/>
              <a:gd name="connsiteX14" fmla="*/ 935731 w 3808207"/>
              <a:gd name="connsiteY14" fmla="*/ 646331 h 646331"/>
              <a:gd name="connsiteX15" fmla="*/ 505948 w 3808207"/>
              <a:gd name="connsiteY15" fmla="*/ 646331 h 646331"/>
              <a:gd name="connsiteX16" fmla="*/ 0 w 3808207"/>
              <a:gd name="connsiteY16" fmla="*/ 646331 h 646331"/>
              <a:gd name="connsiteX17" fmla="*/ 0 w 3808207"/>
              <a:gd name="connsiteY17" fmla="*/ 310239 h 646331"/>
              <a:gd name="connsiteX18" fmla="*/ 0 w 3808207"/>
              <a:gd name="connsiteY18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808207" h="646331" fill="none" extrusionOk="0">
                <a:moveTo>
                  <a:pt x="0" y="0"/>
                </a:moveTo>
                <a:cubicBezTo>
                  <a:pt x="212027" y="-26765"/>
                  <a:pt x="310672" y="40600"/>
                  <a:pt x="467865" y="0"/>
                </a:cubicBezTo>
                <a:cubicBezTo>
                  <a:pt x="625058" y="-40600"/>
                  <a:pt x="805545" y="57527"/>
                  <a:pt x="1011895" y="0"/>
                </a:cubicBezTo>
                <a:cubicBezTo>
                  <a:pt x="1218245" y="-57527"/>
                  <a:pt x="1450892" y="43186"/>
                  <a:pt x="1594007" y="0"/>
                </a:cubicBezTo>
                <a:cubicBezTo>
                  <a:pt x="1737122" y="-43186"/>
                  <a:pt x="1899648" y="53449"/>
                  <a:pt x="2099954" y="0"/>
                </a:cubicBezTo>
                <a:cubicBezTo>
                  <a:pt x="2300260" y="-53449"/>
                  <a:pt x="2470621" y="21957"/>
                  <a:pt x="2643984" y="0"/>
                </a:cubicBezTo>
                <a:cubicBezTo>
                  <a:pt x="2817347" y="-21957"/>
                  <a:pt x="2952782" y="39730"/>
                  <a:pt x="3073767" y="0"/>
                </a:cubicBezTo>
                <a:cubicBezTo>
                  <a:pt x="3194752" y="-39730"/>
                  <a:pt x="3497714" y="76338"/>
                  <a:pt x="3808207" y="0"/>
                </a:cubicBezTo>
                <a:cubicBezTo>
                  <a:pt x="3831612" y="116216"/>
                  <a:pt x="3792137" y="234621"/>
                  <a:pt x="3808207" y="316702"/>
                </a:cubicBezTo>
                <a:cubicBezTo>
                  <a:pt x="3824277" y="398783"/>
                  <a:pt x="3774063" y="529048"/>
                  <a:pt x="3808207" y="646331"/>
                </a:cubicBezTo>
                <a:cubicBezTo>
                  <a:pt x="3697492" y="677495"/>
                  <a:pt x="3496882" y="603772"/>
                  <a:pt x="3264177" y="646331"/>
                </a:cubicBezTo>
                <a:cubicBezTo>
                  <a:pt x="3031472" y="688890"/>
                  <a:pt x="2924955" y="604808"/>
                  <a:pt x="2643984" y="646331"/>
                </a:cubicBezTo>
                <a:cubicBezTo>
                  <a:pt x="2363013" y="687854"/>
                  <a:pt x="2311528" y="609100"/>
                  <a:pt x="2023790" y="646331"/>
                </a:cubicBezTo>
                <a:cubicBezTo>
                  <a:pt x="1736052" y="683562"/>
                  <a:pt x="1733258" y="616083"/>
                  <a:pt x="1517843" y="646331"/>
                </a:cubicBezTo>
                <a:cubicBezTo>
                  <a:pt x="1302428" y="676579"/>
                  <a:pt x="1130293" y="586077"/>
                  <a:pt x="935731" y="646331"/>
                </a:cubicBezTo>
                <a:cubicBezTo>
                  <a:pt x="741169" y="706585"/>
                  <a:pt x="671027" y="605387"/>
                  <a:pt x="505948" y="646331"/>
                </a:cubicBezTo>
                <a:cubicBezTo>
                  <a:pt x="340869" y="687275"/>
                  <a:pt x="146870" y="586809"/>
                  <a:pt x="0" y="646331"/>
                </a:cubicBezTo>
                <a:cubicBezTo>
                  <a:pt x="-9952" y="553747"/>
                  <a:pt x="34276" y="386186"/>
                  <a:pt x="0" y="310239"/>
                </a:cubicBezTo>
                <a:cubicBezTo>
                  <a:pt x="-34276" y="234292"/>
                  <a:pt x="31639" y="145543"/>
                  <a:pt x="0" y="0"/>
                </a:cubicBezTo>
                <a:close/>
              </a:path>
              <a:path w="3808207" h="646331" stroke="0" extrusionOk="0">
                <a:moveTo>
                  <a:pt x="0" y="0"/>
                </a:moveTo>
                <a:cubicBezTo>
                  <a:pt x="257693" y="-18880"/>
                  <a:pt x="397234" y="40800"/>
                  <a:pt x="620194" y="0"/>
                </a:cubicBezTo>
                <a:cubicBezTo>
                  <a:pt x="843154" y="-40800"/>
                  <a:pt x="948274" y="19918"/>
                  <a:pt x="1164223" y="0"/>
                </a:cubicBezTo>
                <a:cubicBezTo>
                  <a:pt x="1380172" y="-19918"/>
                  <a:pt x="1445017" y="36050"/>
                  <a:pt x="1632089" y="0"/>
                </a:cubicBezTo>
                <a:cubicBezTo>
                  <a:pt x="1819161" y="-36050"/>
                  <a:pt x="1962363" y="56036"/>
                  <a:pt x="2176118" y="0"/>
                </a:cubicBezTo>
                <a:cubicBezTo>
                  <a:pt x="2389873" y="-56036"/>
                  <a:pt x="2572757" y="57970"/>
                  <a:pt x="2796312" y="0"/>
                </a:cubicBezTo>
                <a:cubicBezTo>
                  <a:pt x="3019867" y="-57970"/>
                  <a:pt x="3062471" y="53665"/>
                  <a:pt x="3264177" y="0"/>
                </a:cubicBezTo>
                <a:cubicBezTo>
                  <a:pt x="3465884" y="-53665"/>
                  <a:pt x="3584793" y="46961"/>
                  <a:pt x="3808207" y="0"/>
                </a:cubicBezTo>
                <a:cubicBezTo>
                  <a:pt x="3831186" y="109542"/>
                  <a:pt x="3803884" y="217505"/>
                  <a:pt x="3808207" y="323166"/>
                </a:cubicBezTo>
                <a:cubicBezTo>
                  <a:pt x="3812530" y="428827"/>
                  <a:pt x="3807041" y="564667"/>
                  <a:pt x="3808207" y="646331"/>
                </a:cubicBezTo>
                <a:cubicBezTo>
                  <a:pt x="3619925" y="676536"/>
                  <a:pt x="3389968" y="638361"/>
                  <a:pt x="3226095" y="646331"/>
                </a:cubicBezTo>
                <a:cubicBezTo>
                  <a:pt x="3062222" y="654301"/>
                  <a:pt x="2944685" y="619089"/>
                  <a:pt x="2720148" y="646331"/>
                </a:cubicBezTo>
                <a:cubicBezTo>
                  <a:pt x="2495611" y="673573"/>
                  <a:pt x="2306079" y="596797"/>
                  <a:pt x="2138036" y="646331"/>
                </a:cubicBezTo>
                <a:cubicBezTo>
                  <a:pt x="1969993" y="695865"/>
                  <a:pt x="1766058" y="612833"/>
                  <a:pt x="1670171" y="646331"/>
                </a:cubicBezTo>
                <a:cubicBezTo>
                  <a:pt x="1574284" y="679829"/>
                  <a:pt x="1271992" y="612226"/>
                  <a:pt x="1164223" y="646331"/>
                </a:cubicBezTo>
                <a:cubicBezTo>
                  <a:pt x="1056454" y="680436"/>
                  <a:pt x="713674" y="629712"/>
                  <a:pt x="582112" y="646331"/>
                </a:cubicBezTo>
                <a:cubicBezTo>
                  <a:pt x="450550" y="662950"/>
                  <a:pt x="189979" y="581425"/>
                  <a:pt x="0" y="646331"/>
                </a:cubicBezTo>
                <a:cubicBezTo>
                  <a:pt x="-1638" y="553452"/>
                  <a:pt x="3827" y="413632"/>
                  <a:pt x="0" y="316702"/>
                </a:cubicBezTo>
                <a:cubicBezTo>
                  <a:pt x="-3827" y="219772"/>
                  <a:pt x="22945" y="63684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accent4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Agency FB" panose="020B0503020202020204" pitchFamily="34" charset="0"/>
                <a:cs typeface="Aharoni" panose="02010803020104030203" pitchFamily="2" charset="-79"/>
              </a:rPr>
              <a:t>Discussing the gender inequality within sports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2" y="58588"/>
            <a:ext cx="2488464" cy="244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576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DFD707-516C-4614-A418-40775B7E2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29000" y="0"/>
            <a:ext cx="17145000" cy="128587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475" y="-610321"/>
            <a:ext cx="3961598" cy="39615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32554" y="4567327"/>
            <a:ext cx="656141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0" u="sng" dirty="0">
                <a:latin typeface="Stencil" panose="040409050D0802020404" pitchFamily="82" charset="0"/>
              </a:rPr>
              <a:t>HCC</a:t>
            </a:r>
          </a:p>
          <a:p>
            <a:pPr algn="ctr"/>
            <a:r>
              <a:rPr lang="en-US" sz="4000" dirty="0">
                <a:latin typeface="Aharoni" panose="02010803020104030203" pitchFamily="2" charset="-79"/>
                <a:cs typeface="Aharoni" panose="02010803020104030203" pitchFamily="2" charset="-79"/>
              </a:rPr>
              <a:t>Historical Crisis Committee</a:t>
            </a:r>
            <a:endParaRPr lang="en-US" sz="35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E70159-16E7-DF43-926D-113861CAADAA}"/>
              </a:ext>
            </a:extLst>
          </p:cNvPr>
          <p:cNvSpPr txBox="1"/>
          <p:nvPr/>
        </p:nvSpPr>
        <p:spPr>
          <a:xfrm>
            <a:off x="907840" y="6613090"/>
            <a:ext cx="8471318" cy="769441"/>
          </a:xfrm>
          <a:custGeom>
            <a:avLst/>
            <a:gdLst>
              <a:gd name="connsiteX0" fmla="*/ 0 w 3808207"/>
              <a:gd name="connsiteY0" fmla="*/ 0 h 646331"/>
              <a:gd name="connsiteX1" fmla="*/ 467865 w 3808207"/>
              <a:gd name="connsiteY1" fmla="*/ 0 h 646331"/>
              <a:gd name="connsiteX2" fmla="*/ 1011895 w 3808207"/>
              <a:gd name="connsiteY2" fmla="*/ 0 h 646331"/>
              <a:gd name="connsiteX3" fmla="*/ 1594007 w 3808207"/>
              <a:gd name="connsiteY3" fmla="*/ 0 h 646331"/>
              <a:gd name="connsiteX4" fmla="*/ 2099954 w 3808207"/>
              <a:gd name="connsiteY4" fmla="*/ 0 h 646331"/>
              <a:gd name="connsiteX5" fmla="*/ 2643984 w 3808207"/>
              <a:gd name="connsiteY5" fmla="*/ 0 h 646331"/>
              <a:gd name="connsiteX6" fmla="*/ 3073767 w 3808207"/>
              <a:gd name="connsiteY6" fmla="*/ 0 h 646331"/>
              <a:gd name="connsiteX7" fmla="*/ 3808207 w 3808207"/>
              <a:gd name="connsiteY7" fmla="*/ 0 h 646331"/>
              <a:gd name="connsiteX8" fmla="*/ 3808207 w 3808207"/>
              <a:gd name="connsiteY8" fmla="*/ 316702 h 646331"/>
              <a:gd name="connsiteX9" fmla="*/ 3808207 w 3808207"/>
              <a:gd name="connsiteY9" fmla="*/ 646331 h 646331"/>
              <a:gd name="connsiteX10" fmla="*/ 3264177 w 3808207"/>
              <a:gd name="connsiteY10" fmla="*/ 646331 h 646331"/>
              <a:gd name="connsiteX11" fmla="*/ 2643984 w 3808207"/>
              <a:gd name="connsiteY11" fmla="*/ 646331 h 646331"/>
              <a:gd name="connsiteX12" fmla="*/ 2023790 w 3808207"/>
              <a:gd name="connsiteY12" fmla="*/ 646331 h 646331"/>
              <a:gd name="connsiteX13" fmla="*/ 1517843 w 3808207"/>
              <a:gd name="connsiteY13" fmla="*/ 646331 h 646331"/>
              <a:gd name="connsiteX14" fmla="*/ 935731 w 3808207"/>
              <a:gd name="connsiteY14" fmla="*/ 646331 h 646331"/>
              <a:gd name="connsiteX15" fmla="*/ 505948 w 3808207"/>
              <a:gd name="connsiteY15" fmla="*/ 646331 h 646331"/>
              <a:gd name="connsiteX16" fmla="*/ 0 w 3808207"/>
              <a:gd name="connsiteY16" fmla="*/ 646331 h 646331"/>
              <a:gd name="connsiteX17" fmla="*/ 0 w 3808207"/>
              <a:gd name="connsiteY17" fmla="*/ 310239 h 646331"/>
              <a:gd name="connsiteX18" fmla="*/ 0 w 3808207"/>
              <a:gd name="connsiteY18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808207" h="646331" fill="none" extrusionOk="0">
                <a:moveTo>
                  <a:pt x="0" y="0"/>
                </a:moveTo>
                <a:cubicBezTo>
                  <a:pt x="212027" y="-26765"/>
                  <a:pt x="310672" y="40600"/>
                  <a:pt x="467865" y="0"/>
                </a:cubicBezTo>
                <a:cubicBezTo>
                  <a:pt x="625058" y="-40600"/>
                  <a:pt x="805545" y="57527"/>
                  <a:pt x="1011895" y="0"/>
                </a:cubicBezTo>
                <a:cubicBezTo>
                  <a:pt x="1218245" y="-57527"/>
                  <a:pt x="1450892" y="43186"/>
                  <a:pt x="1594007" y="0"/>
                </a:cubicBezTo>
                <a:cubicBezTo>
                  <a:pt x="1737122" y="-43186"/>
                  <a:pt x="1899648" y="53449"/>
                  <a:pt x="2099954" y="0"/>
                </a:cubicBezTo>
                <a:cubicBezTo>
                  <a:pt x="2300260" y="-53449"/>
                  <a:pt x="2470621" y="21957"/>
                  <a:pt x="2643984" y="0"/>
                </a:cubicBezTo>
                <a:cubicBezTo>
                  <a:pt x="2817347" y="-21957"/>
                  <a:pt x="2952782" y="39730"/>
                  <a:pt x="3073767" y="0"/>
                </a:cubicBezTo>
                <a:cubicBezTo>
                  <a:pt x="3194752" y="-39730"/>
                  <a:pt x="3497714" y="76338"/>
                  <a:pt x="3808207" y="0"/>
                </a:cubicBezTo>
                <a:cubicBezTo>
                  <a:pt x="3831612" y="116216"/>
                  <a:pt x="3792137" y="234621"/>
                  <a:pt x="3808207" y="316702"/>
                </a:cubicBezTo>
                <a:cubicBezTo>
                  <a:pt x="3824277" y="398783"/>
                  <a:pt x="3774063" y="529048"/>
                  <a:pt x="3808207" y="646331"/>
                </a:cubicBezTo>
                <a:cubicBezTo>
                  <a:pt x="3697492" y="677495"/>
                  <a:pt x="3496882" y="603772"/>
                  <a:pt x="3264177" y="646331"/>
                </a:cubicBezTo>
                <a:cubicBezTo>
                  <a:pt x="3031472" y="688890"/>
                  <a:pt x="2924955" y="604808"/>
                  <a:pt x="2643984" y="646331"/>
                </a:cubicBezTo>
                <a:cubicBezTo>
                  <a:pt x="2363013" y="687854"/>
                  <a:pt x="2311528" y="609100"/>
                  <a:pt x="2023790" y="646331"/>
                </a:cubicBezTo>
                <a:cubicBezTo>
                  <a:pt x="1736052" y="683562"/>
                  <a:pt x="1733258" y="616083"/>
                  <a:pt x="1517843" y="646331"/>
                </a:cubicBezTo>
                <a:cubicBezTo>
                  <a:pt x="1302428" y="676579"/>
                  <a:pt x="1130293" y="586077"/>
                  <a:pt x="935731" y="646331"/>
                </a:cubicBezTo>
                <a:cubicBezTo>
                  <a:pt x="741169" y="706585"/>
                  <a:pt x="671027" y="605387"/>
                  <a:pt x="505948" y="646331"/>
                </a:cubicBezTo>
                <a:cubicBezTo>
                  <a:pt x="340869" y="687275"/>
                  <a:pt x="146870" y="586809"/>
                  <a:pt x="0" y="646331"/>
                </a:cubicBezTo>
                <a:cubicBezTo>
                  <a:pt x="-9952" y="553747"/>
                  <a:pt x="34276" y="386186"/>
                  <a:pt x="0" y="310239"/>
                </a:cubicBezTo>
                <a:cubicBezTo>
                  <a:pt x="-34276" y="234292"/>
                  <a:pt x="31639" y="145543"/>
                  <a:pt x="0" y="0"/>
                </a:cubicBezTo>
                <a:close/>
              </a:path>
              <a:path w="3808207" h="646331" stroke="0" extrusionOk="0">
                <a:moveTo>
                  <a:pt x="0" y="0"/>
                </a:moveTo>
                <a:cubicBezTo>
                  <a:pt x="257693" y="-18880"/>
                  <a:pt x="397234" y="40800"/>
                  <a:pt x="620194" y="0"/>
                </a:cubicBezTo>
                <a:cubicBezTo>
                  <a:pt x="843154" y="-40800"/>
                  <a:pt x="948274" y="19918"/>
                  <a:pt x="1164223" y="0"/>
                </a:cubicBezTo>
                <a:cubicBezTo>
                  <a:pt x="1380172" y="-19918"/>
                  <a:pt x="1445017" y="36050"/>
                  <a:pt x="1632089" y="0"/>
                </a:cubicBezTo>
                <a:cubicBezTo>
                  <a:pt x="1819161" y="-36050"/>
                  <a:pt x="1962363" y="56036"/>
                  <a:pt x="2176118" y="0"/>
                </a:cubicBezTo>
                <a:cubicBezTo>
                  <a:pt x="2389873" y="-56036"/>
                  <a:pt x="2572757" y="57970"/>
                  <a:pt x="2796312" y="0"/>
                </a:cubicBezTo>
                <a:cubicBezTo>
                  <a:pt x="3019867" y="-57970"/>
                  <a:pt x="3062471" y="53665"/>
                  <a:pt x="3264177" y="0"/>
                </a:cubicBezTo>
                <a:cubicBezTo>
                  <a:pt x="3465884" y="-53665"/>
                  <a:pt x="3584793" y="46961"/>
                  <a:pt x="3808207" y="0"/>
                </a:cubicBezTo>
                <a:cubicBezTo>
                  <a:pt x="3831186" y="109542"/>
                  <a:pt x="3803884" y="217505"/>
                  <a:pt x="3808207" y="323166"/>
                </a:cubicBezTo>
                <a:cubicBezTo>
                  <a:pt x="3812530" y="428827"/>
                  <a:pt x="3807041" y="564667"/>
                  <a:pt x="3808207" y="646331"/>
                </a:cubicBezTo>
                <a:cubicBezTo>
                  <a:pt x="3619925" y="676536"/>
                  <a:pt x="3389968" y="638361"/>
                  <a:pt x="3226095" y="646331"/>
                </a:cubicBezTo>
                <a:cubicBezTo>
                  <a:pt x="3062222" y="654301"/>
                  <a:pt x="2944685" y="619089"/>
                  <a:pt x="2720148" y="646331"/>
                </a:cubicBezTo>
                <a:cubicBezTo>
                  <a:pt x="2495611" y="673573"/>
                  <a:pt x="2306079" y="596797"/>
                  <a:pt x="2138036" y="646331"/>
                </a:cubicBezTo>
                <a:cubicBezTo>
                  <a:pt x="1969993" y="695865"/>
                  <a:pt x="1766058" y="612833"/>
                  <a:pt x="1670171" y="646331"/>
                </a:cubicBezTo>
                <a:cubicBezTo>
                  <a:pt x="1574284" y="679829"/>
                  <a:pt x="1271992" y="612226"/>
                  <a:pt x="1164223" y="646331"/>
                </a:cubicBezTo>
                <a:cubicBezTo>
                  <a:pt x="1056454" y="680436"/>
                  <a:pt x="713674" y="629712"/>
                  <a:pt x="582112" y="646331"/>
                </a:cubicBezTo>
                <a:cubicBezTo>
                  <a:pt x="450550" y="662950"/>
                  <a:pt x="189979" y="581425"/>
                  <a:pt x="0" y="646331"/>
                </a:cubicBezTo>
                <a:cubicBezTo>
                  <a:pt x="-1638" y="553452"/>
                  <a:pt x="3827" y="413632"/>
                  <a:pt x="0" y="316702"/>
                </a:cubicBezTo>
                <a:cubicBezTo>
                  <a:pt x="-3827" y="219772"/>
                  <a:pt x="22945" y="63684"/>
                  <a:pt x="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981765707">
                  <a:custGeom>
                    <a:avLst/>
                    <a:gdLst>
                      <a:gd name="connsiteX0" fmla="*/ 0 w 8471318"/>
                      <a:gd name="connsiteY0" fmla="*/ 0 h 769441"/>
                      <a:gd name="connsiteX1" fmla="*/ 564755 w 8471318"/>
                      <a:gd name="connsiteY1" fmla="*/ 0 h 769441"/>
                      <a:gd name="connsiteX2" fmla="*/ 1298935 w 8471318"/>
                      <a:gd name="connsiteY2" fmla="*/ 0 h 769441"/>
                      <a:gd name="connsiteX3" fmla="*/ 1694264 w 8471318"/>
                      <a:gd name="connsiteY3" fmla="*/ 0 h 769441"/>
                      <a:gd name="connsiteX4" fmla="*/ 2174305 w 8471318"/>
                      <a:gd name="connsiteY4" fmla="*/ 0 h 769441"/>
                      <a:gd name="connsiteX5" fmla="*/ 2823773 w 8471318"/>
                      <a:gd name="connsiteY5" fmla="*/ 0 h 769441"/>
                      <a:gd name="connsiteX6" fmla="*/ 3557954 w 8471318"/>
                      <a:gd name="connsiteY6" fmla="*/ 0 h 769441"/>
                      <a:gd name="connsiteX7" fmla="*/ 4207421 w 8471318"/>
                      <a:gd name="connsiteY7" fmla="*/ 0 h 769441"/>
                      <a:gd name="connsiteX8" fmla="*/ 4856889 w 8471318"/>
                      <a:gd name="connsiteY8" fmla="*/ 0 h 769441"/>
                      <a:gd name="connsiteX9" fmla="*/ 5506357 w 8471318"/>
                      <a:gd name="connsiteY9" fmla="*/ 0 h 769441"/>
                      <a:gd name="connsiteX10" fmla="*/ 5901685 w 8471318"/>
                      <a:gd name="connsiteY10" fmla="*/ 0 h 769441"/>
                      <a:gd name="connsiteX11" fmla="*/ 6212300 w 8471318"/>
                      <a:gd name="connsiteY11" fmla="*/ 0 h 769441"/>
                      <a:gd name="connsiteX12" fmla="*/ 6607628 w 8471318"/>
                      <a:gd name="connsiteY12" fmla="*/ 0 h 769441"/>
                      <a:gd name="connsiteX13" fmla="*/ 7341809 w 8471318"/>
                      <a:gd name="connsiteY13" fmla="*/ 0 h 769441"/>
                      <a:gd name="connsiteX14" fmla="*/ 7737137 w 8471318"/>
                      <a:gd name="connsiteY14" fmla="*/ 0 h 769441"/>
                      <a:gd name="connsiteX15" fmla="*/ 8471318 w 8471318"/>
                      <a:gd name="connsiteY15" fmla="*/ 0 h 769441"/>
                      <a:gd name="connsiteX16" fmla="*/ 8471318 w 8471318"/>
                      <a:gd name="connsiteY16" fmla="*/ 384721 h 769441"/>
                      <a:gd name="connsiteX17" fmla="*/ 8471318 w 8471318"/>
                      <a:gd name="connsiteY17" fmla="*/ 769441 h 769441"/>
                      <a:gd name="connsiteX18" fmla="*/ 7906563 w 8471318"/>
                      <a:gd name="connsiteY18" fmla="*/ 769441 h 769441"/>
                      <a:gd name="connsiteX19" fmla="*/ 7511235 w 8471318"/>
                      <a:gd name="connsiteY19" fmla="*/ 769441 h 769441"/>
                      <a:gd name="connsiteX20" fmla="*/ 7115907 w 8471318"/>
                      <a:gd name="connsiteY20" fmla="*/ 769441 h 769441"/>
                      <a:gd name="connsiteX21" fmla="*/ 6635866 w 8471318"/>
                      <a:gd name="connsiteY21" fmla="*/ 769441 h 769441"/>
                      <a:gd name="connsiteX22" fmla="*/ 6071111 w 8471318"/>
                      <a:gd name="connsiteY22" fmla="*/ 769441 h 769441"/>
                      <a:gd name="connsiteX23" fmla="*/ 5591070 w 8471318"/>
                      <a:gd name="connsiteY23" fmla="*/ 769441 h 769441"/>
                      <a:gd name="connsiteX24" fmla="*/ 5280455 w 8471318"/>
                      <a:gd name="connsiteY24" fmla="*/ 769441 h 769441"/>
                      <a:gd name="connsiteX25" fmla="*/ 4969840 w 8471318"/>
                      <a:gd name="connsiteY25" fmla="*/ 769441 h 769441"/>
                      <a:gd name="connsiteX26" fmla="*/ 4405085 w 8471318"/>
                      <a:gd name="connsiteY26" fmla="*/ 769441 h 769441"/>
                      <a:gd name="connsiteX27" fmla="*/ 4094470 w 8471318"/>
                      <a:gd name="connsiteY27" fmla="*/ 769441 h 769441"/>
                      <a:gd name="connsiteX28" fmla="*/ 3445003 w 8471318"/>
                      <a:gd name="connsiteY28" fmla="*/ 769441 h 769441"/>
                      <a:gd name="connsiteX29" fmla="*/ 3134388 w 8471318"/>
                      <a:gd name="connsiteY29" fmla="*/ 769441 h 769441"/>
                      <a:gd name="connsiteX30" fmla="*/ 2400207 w 8471318"/>
                      <a:gd name="connsiteY30" fmla="*/ 769441 h 769441"/>
                      <a:gd name="connsiteX31" fmla="*/ 2089592 w 8471318"/>
                      <a:gd name="connsiteY31" fmla="*/ 769441 h 769441"/>
                      <a:gd name="connsiteX32" fmla="*/ 1355411 w 8471318"/>
                      <a:gd name="connsiteY32" fmla="*/ 769441 h 769441"/>
                      <a:gd name="connsiteX33" fmla="*/ 621230 w 8471318"/>
                      <a:gd name="connsiteY33" fmla="*/ 769441 h 769441"/>
                      <a:gd name="connsiteX34" fmla="*/ 0 w 8471318"/>
                      <a:gd name="connsiteY34" fmla="*/ 769441 h 769441"/>
                      <a:gd name="connsiteX35" fmla="*/ 0 w 8471318"/>
                      <a:gd name="connsiteY35" fmla="*/ 407804 h 769441"/>
                      <a:gd name="connsiteX36" fmla="*/ 0 w 8471318"/>
                      <a:gd name="connsiteY36" fmla="*/ 0 h 769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8471318" h="769441" fill="none" extrusionOk="0">
                        <a:moveTo>
                          <a:pt x="0" y="0"/>
                        </a:moveTo>
                        <a:cubicBezTo>
                          <a:pt x="252815" y="-3111"/>
                          <a:pt x="328723" y="52439"/>
                          <a:pt x="564755" y="0"/>
                        </a:cubicBezTo>
                        <a:cubicBezTo>
                          <a:pt x="800788" y="-52439"/>
                          <a:pt x="1076127" y="68297"/>
                          <a:pt x="1298935" y="0"/>
                        </a:cubicBezTo>
                        <a:cubicBezTo>
                          <a:pt x="1521743" y="-68297"/>
                          <a:pt x="1605782" y="23252"/>
                          <a:pt x="1694264" y="0"/>
                        </a:cubicBezTo>
                        <a:cubicBezTo>
                          <a:pt x="1782746" y="-23252"/>
                          <a:pt x="2065026" y="41502"/>
                          <a:pt x="2174305" y="0"/>
                        </a:cubicBezTo>
                        <a:cubicBezTo>
                          <a:pt x="2283584" y="-41502"/>
                          <a:pt x="2663962" y="73052"/>
                          <a:pt x="2823773" y="0"/>
                        </a:cubicBezTo>
                        <a:cubicBezTo>
                          <a:pt x="2983584" y="-73052"/>
                          <a:pt x="3304599" y="57506"/>
                          <a:pt x="3557954" y="0"/>
                        </a:cubicBezTo>
                        <a:cubicBezTo>
                          <a:pt x="3811309" y="-57506"/>
                          <a:pt x="4000114" y="3323"/>
                          <a:pt x="4207421" y="0"/>
                        </a:cubicBezTo>
                        <a:cubicBezTo>
                          <a:pt x="4414728" y="-3323"/>
                          <a:pt x="4578996" y="8638"/>
                          <a:pt x="4856889" y="0"/>
                        </a:cubicBezTo>
                        <a:cubicBezTo>
                          <a:pt x="5134782" y="-8638"/>
                          <a:pt x="5347706" y="13735"/>
                          <a:pt x="5506357" y="0"/>
                        </a:cubicBezTo>
                        <a:cubicBezTo>
                          <a:pt x="5665008" y="-13735"/>
                          <a:pt x="5762588" y="8499"/>
                          <a:pt x="5901685" y="0"/>
                        </a:cubicBezTo>
                        <a:cubicBezTo>
                          <a:pt x="6040782" y="-8499"/>
                          <a:pt x="6137510" y="22128"/>
                          <a:pt x="6212300" y="0"/>
                        </a:cubicBezTo>
                        <a:cubicBezTo>
                          <a:pt x="6287090" y="-22128"/>
                          <a:pt x="6474571" y="34874"/>
                          <a:pt x="6607628" y="0"/>
                        </a:cubicBezTo>
                        <a:cubicBezTo>
                          <a:pt x="6740685" y="-34874"/>
                          <a:pt x="7004220" y="54196"/>
                          <a:pt x="7341809" y="0"/>
                        </a:cubicBezTo>
                        <a:cubicBezTo>
                          <a:pt x="7679398" y="-54196"/>
                          <a:pt x="7598229" y="12104"/>
                          <a:pt x="7737137" y="0"/>
                        </a:cubicBezTo>
                        <a:cubicBezTo>
                          <a:pt x="7876045" y="-12104"/>
                          <a:pt x="8232716" y="43454"/>
                          <a:pt x="8471318" y="0"/>
                        </a:cubicBezTo>
                        <a:cubicBezTo>
                          <a:pt x="8502660" y="112057"/>
                          <a:pt x="8457871" y="260513"/>
                          <a:pt x="8471318" y="384721"/>
                        </a:cubicBezTo>
                        <a:cubicBezTo>
                          <a:pt x="8484765" y="508929"/>
                          <a:pt x="8466048" y="593750"/>
                          <a:pt x="8471318" y="769441"/>
                        </a:cubicBezTo>
                        <a:cubicBezTo>
                          <a:pt x="8247232" y="782369"/>
                          <a:pt x="8020449" y="742443"/>
                          <a:pt x="7906563" y="769441"/>
                        </a:cubicBezTo>
                        <a:cubicBezTo>
                          <a:pt x="7792677" y="796439"/>
                          <a:pt x="7707143" y="749668"/>
                          <a:pt x="7511235" y="769441"/>
                        </a:cubicBezTo>
                        <a:cubicBezTo>
                          <a:pt x="7315327" y="789214"/>
                          <a:pt x="7263402" y="735014"/>
                          <a:pt x="7115907" y="769441"/>
                        </a:cubicBezTo>
                        <a:cubicBezTo>
                          <a:pt x="6968412" y="803868"/>
                          <a:pt x="6746643" y="758563"/>
                          <a:pt x="6635866" y="769441"/>
                        </a:cubicBezTo>
                        <a:cubicBezTo>
                          <a:pt x="6525089" y="780319"/>
                          <a:pt x="6244873" y="715455"/>
                          <a:pt x="6071111" y="769441"/>
                        </a:cubicBezTo>
                        <a:cubicBezTo>
                          <a:pt x="5897349" y="823427"/>
                          <a:pt x="5778744" y="723437"/>
                          <a:pt x="5591070" y="769441"/>
                        </a:cubicBezTo>
                        <a:cubicBezTo>
                          <a:pt x="5403396" y="815445"/>
                          <a:pt x="5410553" y="755363"/>
                          <a:pt x="5280455" y="769441"/>
                        </a:cubicBezTo>
                        <a:cubicBezTo>
                          <a:pt x="5150358" y="783519"/>
                          <a:pt x="5110737" y="766440"/>
                          <a:pt x="4969840" y="769441"/>
                        </a:cubicBezTo>
                        <a:cubicBezTo>
                          <a:pt x="4828944" y="772442"/>
                          <a:pt x="4634144" y="757475"/>
                          <a:pt x="4405085" y="769441"/>
                        </a:cubicBezTo>
                        <a:cubicBezTo>
                          <a:pt x="4176026" y="781407"/>
                          <a:pt x="4186674" y="741707"/>
                          <a:pt x="4094470" y="769441"/>
                        </a:cubicBezTo>
                        <a:cubicBezTo>
                          <a:pt x="4002267" y="797175"/>
                          <a:pt x="3606278" y="703613"/>
                          <a:pt x="3445003" y="769441"/>
                        </a:cubicBezTo>
                        <a:cubicBezTo>
                          <a:pt x="3283728" y="835269"/>
                          <a:pt x="3213597" y="765421"/>
                          <a:pt x="3134388" y="769441"/>
                        </a:cubicBezTo>
                        <a:cubicBezTo>
                          <a:pt x="3055179" y="773461"/>
                          <a:pt x="2711988" y="723387"/>
                          <a:pt x="2400207" y="769441"/>
                        </a:cubicBezTo>
                        <a:cubicBezTo>
                          <a:pt x="2088426" y="815495"/>
                          <a:pt x="2235324" y="755393"/>
                          <a:pt x="2089592" y="769441"/>
                        </a:cubicBezTo>
                        <a:cubicBezTo>
                          <a:pt x="1943861" y="783489"/>
                          <a:pt x="1636419" y="735453"/>
                          <a:pt x="1355411" y="769441"/>
                        </a:cubicBezTo>
                        <a:cubicBezTo>
                          <a:pt x="1074403" y="803429"/>
                          <a:pt x="797753" y="741818"/>
                          <a:pt x="621230" y="769441"/>
                        </a:cubicBezTo>
                        <a:cubicBezTo>
                          <a:pt x="444707" y="797064"/>
                          <a:pt x="245653" y="726247"/>
                          <a:pt x="0" y="769441"/>
                        </a:cubicBezTo>
                        <a:cubicBezTo>
                          <a:pt x="-7312" y="657862"/>
                          <a:pt x="41632" y="572642"/>
                          <a:pt x="0" y="407804"/>
                        </a:cubicBezTo>
                        <a:cubicBezTo>
                          <a:pt x="-41632" y="242966"/>
                          <a:pt x="28660" y="161428"/>
                          <a:pt x="0" y="0"/>
                        </a:cubicBezTo>
                        <a:close/>
                      </a:path>
                      <a:path w="8471318" h="769441" stroke="0" extrusionOk="0">
                        <a:moveTo>
                          <a:pt x="0" y="0"/>
                        </a:moveTo>
                        <a:cubicBezTo>
                          <a:pt x="335916" y="-39474"/>
                          <a:pt x="527004" y="43383"/>
                          <a:pt x="734181" y="0"/>
                        </a:cubicBezTo>
                        <a:cubicBezTo>
                          <a:pt x="941358" y="-43383"/>
                          <a:pt x="1091447" y="36693"/>
                          <a:pt x="1298935" y="0"/>
                        </a:cubicBezTo>
                        <a:cubicBezTo>
                          <a:pt x="1506423" y="-36693"/>
                          <a:pt x="1501456" y="24661"/>
                          <a:pt x="1694264" y="0"/>
                        </a:cubicBezTo>
                        <a:cubicBezTo>
                          <a:pt x="1887072" y="-24661"/>
                          <a:pt x="2117446" y="32737"/>
                          <a:pt x="2259018" y="0"/>
                        </a:cubicBezTo>
                        <a:cubicBezTo>
                          <a:pt x="2400590" y="-32737"/>
                          <a:pt x="2753396" y="4612"/>
                          <a:pt x="2993199" y="0"/>
                        </a:cubicBezTo>
                        <a:cubicBezTo>
                          <a:pt x="3233002" y="-4612"/>
                          <a:pt x="3303502" y="15020"/>
                          <a:pt x="3388527" y="0"/>
                        </a:cubicBezTo>
                        <a:cubicBezTo>
                          <a:pt x="3473552" y="-15020"/>
                          <a:pt x="3599798" y="34942"/>
                          <a:pt x="3699142" y="0"/>
                        </a:cubicBezTo>
                        <a:cubicBezTo>
                          <a:pt x="3798486" y="-34942"/>
                          <a:pt x="4133650" y="6987"/>
                          <a:pt x="4263897" y="0"/>
                        </a:cubicBezTo>
                        <a:cubicBezTo>
                          <a:pt x="4394144" y="-6987"/>
                          <a:pt x="4641727" y="44855"/>
                          <a:pt x="4828651" y="0"/>
                        </a:cubicBezTo>
                        <a:cubicBezTo>
                          <a:pt x="5015575" y="-44855"/>
                          <a:pt x="5299729" y="35527"/>
                          <a:pt x="5478119" y="0"/>
                        </a:cubicBezTo>
                        <a:cubicBezTo>
                          <a:pt x="5656509" y="-35527"/>
                          <a:pt x="5762354" y="41865"/>
                          <a:pt x="5958160" y="0"/>
                        </a:cubicBezTo>
                        <a:cubicBezTo>
                          <a:pt x="6153966" y="-41865"/>
                          <a:pt x="6193000" y="28592"/>
                          <a:pt x="6268775" y="0"/>
                        </a:cubicBezTo>
                        <a:cubicBezTo>
                          <a:pt x="6344551" y="-28592"/>
                          <a:pt x="6494170" y="38787"/>
                          <a:pt x="6664103" y="0"/>
                        </a:cubicBezTo>
                        <a:cubicBezTo>
                          <a:pt x="6834036" y="-38787"/>
                          <a:pt x="7123122" y="22324"/>
                          <a:pt x="7398284" y="0"/>
                        </a:cubicBezTo>
                        <a:cubicBezTo>
                          <a:pt x="7673446" y="-22324"/>
                          <a:pt x="7708284" y="3355"/>
                          <a:pt x="7793613" y="0"/>
                        </a:cubicBezTo>
                        <a:cubicBezTo>
                          <a:pt x="7878942" y="-3355"/>
                          <a:pt x="8160964" y="24900"/>
                          <a:pt x="8471318" y="0"/>
                        </a:cubicBezTo>
                        <a:cubicBezTo>
                          <a:pt x="8495125" y="104305"/>
                          <a:pt x="8450063" y="289112"/>
                          <a:pt x="8471318" y="369332"/>
                        </a:cubicBezTo>
                        <a:cubicBezTo>
                          <a:pt x="8492573" y="449552"/>
                          <a:pt x="8464435" y="643456"/>
                          <a:pt x="8471318" y="769441"/>
                        </a:cubicBezTo>
                        <a:cubicBezTo>
                          <a:pt x="8286936" y="803270"/>
                          <a:pt x="8170169" y="728627"/>
                          <a:pt x="7991277" y="769441"/>
                        </a:cubicBezTo>
                        <a:cubicBezTo>
                          <a:pt x="7812385" y="810255"/>
                          <a:pt x="7669923" y="733595"/>
                          <a:pt x="7426522" y="769441"/>
                        </a:cubicBezTo>
                        <a:cubicBezTo>
                          <a:pt x="7183122" y="805287"/>
                          <a:pt x="6978201" y="711337"/>
                          <a:pt x="6692341" y="769441"/>
                        </a:cubicBezTo>
                        <a:cubicBezTo>
                          <a:pt x="6406481" y="827545"/>
                          <a:pt x="6228683" y="702555"/>
                          <a:pt x="5958160" y="769441"/>
                        </a:cubicBezTo>
                        <a:cubicBezTo>
                          <a:pt x="5687637" y="836327"/>
                          <a:pt x="5666837" y="744084"/>
                          <a:pt x="5393406" y="769441"/>
                        </a:cubicBezTo>
                        <a:cubicBezTo>
                          <a:pt x="5119975" y="794798"/>
                          <a:pt x="4968612" y="716971"/>
                          <a:pt x="4828651" y="769441"/>
                        </a:cubicBezTo>
                        <a:cubicBezTo>
                          <a:pt x="4688690" y="821911"/>
                          <a:pt x="4355980" y="715365"/>
                          <a:pt x="4179184" y="769441"/>
                        </a:cubicBezTo>
                        <a:cubicBezTo>
                          <a:pt x="4002388" y="823517"/>
                          <a:pt x="3593453" y="751296"/>
                          <a:pt x="3445003" y="769441"/>
                        </a:cubicBezTo>
                        <a:cubicBezTo>
                          <a:pt x="3296553" y="787586"/>
                          <a:pt x="3241601" y="739273"/>
                          <a:pt x="3134388" y="769441"/>
                        </a:cubicBezTo>
                        <a:cubicBezTo>
                          <a:pt x="3027175" y="799609"/>
                          <a:pt x="2954037" y="768014"/>
                          <a:pt x="2823773" y="769441"/>
                        </a:cubicBezTo>
                        <a:cubicBezTo>
                          <a:pt x="2693509" y="770868"/>
                          <a:pt x="2449463" y="747096"/>
                          <a:pt x="2343731" y="769441"/>
                        </a:cubicBezTo>
                        <a:cubicBezTo>
                          <a:pt x="2237999" y="791786"/>
                          <a:pt x="1936117" y="750496"/>
                          <a:pt x="1778977" y="769441"/>
                        </a:cubicBezTo>
                        <a:cubicBezTo>
                          <a:pt x="1621837" y="788386"/>
                          <a:pt x="1473323" y="756145"/>
                          <a:pt x="1298935" y="769441"/>
                        </a:cubicBezTo>
                        <a:cubicBezTo>
                          <a:pt x="1124547" y="782737"/>
                          <a:pt x="780791" y="705762"/>
                          <a:pt x="649468" y="769441"/>
                        </a:cubicBezTo>
                        <a:cubicBezTo>
                          <a:pt x="518145" y="833120"/>
                          <a:pt x="191990" y="757710"/>
                          <a:pt x="0" y="769441"/>
                        </a:cubicBezTo>
                        <a:cubicBezTo>
                          <a:pt x="-33890" y="578099"/>
                          <a:pt x="43765" y="547220"/>
                          <a:pt x="0" y="384721"/>
                        </a:cubicBezTo>
                        <a:cubicBezTo>
                          <a:pt x="-43765" y="222222"/>
                          <a:pt x="13899" y="7945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Agency FB" panose="020B0604020202020204" pitchFamily="34" charset="0"/>
              </a:rPr>
              <a:t>Cabinet Mission Plan of 1946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470540"/>
            <a:ext cx="2093749" cy="177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885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1013" y="-965489"/>
            <a:ext cx="5221830" cy="52218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0727" y="3497582"/>
            <a:ext cx="8245366" cy="459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250" u="sng" dirty="0">
                <a:solidFill>
                  <a:schemeClr val="bg1"/>
                </a:solidFill>
                <a:latin typeface="Stencil" panose="040409050D0802020404" pitchFamily="82" charset="0"/>
              </a:rPr>
              <a:t>UNCSW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United Nations Commission on the Status of Women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5545243" y="7800552"/>
            <a:ext cx="20994559" cy="12464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500" b="1" dirty="0">
                <a:solidFill>
                  <a:schemeClr val="bg1"/>
                </a:solidFill>
                <a:latin typeface="Agency FB" panose="020B0503020202020204" pitchFamily="34" charset="0"/>
                <a:cs typeface="Aharoni" panose="02010803020104030203" pitchFamily="2" charset="-79"/>
              </a:rPr>
              <a:t>Discussing the gender inequality within sports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0626" y="-338147"/>
            <a:ext cx="3896433" cy="383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7356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268</TotalTime>
  <Words>127</Words>
  <Application>Microsoft Office PowerPoint</Application>
  <PresentationFormat>Custom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Agency FB</vt:lpstr>
      <vt:lpstr>Aharoni</vt:lpstr>
      <vt:lpstr>Arial</vt:lpstr>
      <vt:lpstr>Calibri</vt:lpstr>
      <vt:lpstr>Calibri Light</vt:lpstr>
      <vt:lpstr>Stencil</vt:lpstr>
      <vt:lpstr>Celestial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SONAL ARORA</dc:creator>
  <cp:lastModifiedBy>Tanishk Yadav</cp:lastModifiedBy>
  <cp:revision>23</cp:revision>
  <dcterms:created xsi:type="dcterms:W3CDTF">2021-06-09T16:46:08Z</dcterms:created>
  <dcterms:modified xsi:type="dcterms:W3CDTF">2021-06-11T08:03:16Z</dcterms:modified>
</cp:coreProperties>
</file>

<file path=docProps/thumbnail.jpeg>
</file>